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702" r:id="rId3"/>
    <p:sldMasterId id="2147483677" r:id="rId4"/>
    <p:sldMasterId id="2147483689" r:id="rId5"/>
  </p:sldMasterIdLst>
  <p:notesMasterIdLst>
    <p:notesMasterId r:id="rId19"/>
  </p:notesMasterIdLst>
  <p:handoutMasterIdLst>
    <p:handoutMasterId r:id="rId20"/>
  </p:handoutMasterIdLst>
  <p:sldIdLst>
    <p:sldId id="263" r:id="rId6"/>
    <p:sldId id="271" r:id="rId7"/>
    <p:sldId id="300" r:id="rId8"/>
    <p:sldId id="294" r:id="rId9"/>
    <p:sldId id="301" r:id="rId10"/>
    <p:sldId id="289" r:id="rId11"/>
    <p:sldId id="307" r:id="rId12"/>
    <p:sldId id="302" r:id="rId13"/>
    <p:sldId id="303" r:id="rId14"/>
    <p:sldId id="304" r:id="rId15"/>
    <p:sldId id="305" r:id="rId16"/>
    <p:sldId id="306" r:id="rId17"/>
    <p:sldId id="282" r:id="rId18"/>
  </p:sldIdLst>
  <p:sldSz cx="9144000" cy="6858000" type="screen4x3"/>
  <p:notesSz cx="7053263" cy="93091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9" autoAdjust="0"/>
    <p:restoredTop sz="94636" autoAdjust="0"/>
  </p:normalViewPr>
  <p:slideViewPr>
    <p:cSldViewPr>
      <p:cViewPr>
        <p:scale>
          <a:sx n="71" d="100"/>
          <a:sy n="71" d="100"/>
        </p:scale>
        <p:origin x="-1482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841E6-A733-4732-BC43-36B6DCE314D7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EA380B0D-82EB-42BD-9941-19978CAEA65E}">
      <dgm:prSet phldrT="[Texto]" custT="1"/>
      <dgm:spPr/>
      <dgm:t>
        <a:bodyPr/>
        <a:lstStyle/>
        <a:p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1 a 10</a:t>
          </a:r>
        </a:p>
        <a:p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buses</a:t>
          </a:r>
        </a:p>
      </dgm:t>
    </dgm:pt>
    <dgm:pt modelId="{0A5B18BA-69FE-4909-8588-F0B61D0C3A44}" type="parTrans" cxnId="{A45A44F5-D741-41D8-AD7A-215EAF18F14F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D49B924-FC65-4508-AA5F-2FDA3B8C3BD0}" type="sibTrans" cxnId="{A45A44F5-D741-41D8-AD7A-215EAF18F14F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ED4E29A-0239-40EC-BC11-AF4229A6F873}">
      <dgm:prSet phldrT="[Texto]" custT="1"/>
      <dgm:spPr/>
      <dgm:t>
        <a:bodyPr/>
        <a:lstStyle/>
        <a:p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30 Empresas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DC1663AD-D556-459E-A720-67A70C8C4757}" type="parTrans" cxnId="{9A30A4B0-DB48-425B-9EC8-7B51B94458E2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7F8DB0A-3872-46A5-B674-08FC28DEB51F}" type="sibTrans" cxnId="{9A30A4B0-DB48-425B-9EC8-7B51B94458E2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DDAA24C-2126-4967-A7B8-033C987DF5DD}">
      <dgm:prSet phldrT="[Texto]" custT="1"/>
      <dgm:spPr/>
      <dgm:t>
        <a:bodyPr/>
        <a:lstStyle/>
        <a:p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176 buses total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0422457-C375-4B36-A994-EE444D00CACC}" type="parTrans" cxnId="{EFEE9257-A981-43A7-B3CA-C5640300F967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3DF15D8-0EE1-453A-A1B7-9274338B0832}" type="sibTrans" cxnId="{EFEE9257-A981-43A7-B3CA-C5640300F967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DC5D175-9665-46E8-8035-C8256073F90C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800" b="1" u="none" dirty="0" smtClean="0">
            <a:solidFill>
              <a:srgbClr val="FF0000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11 a 50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buses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endParaRPr lang="es-ES" sz="1800" u="none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E4B4E7A-E690-46EE-BA70-0E874F9CFD33}" type="parTrans" cxnId="{2B10F13E-A9EB-4727-A77F-143B0A9EE262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460BA83-E7DB-495E-8664-039518275226}" type="sibTrans" cxnId="{2B10F13E-A9EB-4727-A77F-143B0A9EE262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A32133E-D792-4915-85CD-02AFC0B2BCE1}">
      <dgm:prSet phldrT="[Texto]" custT="1"/>
      <dgm:spPr/>
      <dgm:t>
        <a:bodyPr/>
        <a:lstStyle/>
        <a:p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54 Empresas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3B4C95A-C4CD-4566-BA9C-BA8F074833E1}" type="parTrans" cxnId="{8C8156AE-A1CF-42A3-AB2D-B58A28E3FF65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49EDF15-F45D-4318-A9B0-B2E3748E3F66}" type="sibTrans" cxnId="{8C8156AE-A1CF-42A3-AB2D-B58A28E3FF65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2C0958A-2874-4E7E-95B3-01CCE10F84E4}">
      <dgm:prSet phldrT="[Texto]" custT="1"/>
      <dgm:spPr/>
      <dgm:t>
        <a:bodyPr/>
        <a:lstStyle/>
        <a:p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1.314 buses total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BF4C85A-B599-4C39-9961-A886D5ED7505}" type="parTrans" cxnId="{DDDBBD7D-A908-45DA-9582-130EDE422EE0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B23F436-6010-4775-ACE7-7762B41C0EE6}" type="sibTrans" cxnId="{DDDBBD7D-A908-45DA-9582-130EDE422EE0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8D6E26B-71A6-4984-B645-F99F7B2FE508}">
      <dgm:prSet phldrT="[Texto]" custT="1"/>
      <dgm:spPr/>
      <dgm:t>
        <a:bodyPr/>
        <a:lstStyle/>
        <a:p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51 a 200</a:t>
          </a:r>
        </a:p>
        <a:p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buses</a:t>
          </a:r>
        </a:p>
      </dgm:t>
    </dgm:pt>
    <dgm:pt modelId="{637C312E-1E40-45D1-9240-64779CAC2964}" type="parTrans" cxnId="{8B16D7F2-D35A-4B4B-9BC6-4B72618F8476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C13CF2A-CE41-4CD5-ADD3-FBDD44AAE531}" type="sibTrans" cxnId="{8B16D7F2-D35A-4B4B-9BC6-4B72618F8476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A0D98E6-EC10-4C7E-BA6F-742184BADF67}">
      <dgm:prSet phldrT="[Texto]" custT="1"/>
      <dgm:spPr/>
      <dgm:t>
        <a:bodyPr/>
        <a:lstStyle/>
        <a:p>
          <a:pPr algn="l"/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15 Empresas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EF5C092-9027-4000-81D8-A422112CA10E}" type="parTrans" cxnId="{EB2E231C-3F45-4D01-87F4-E0FD0870CA37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5B20842-1D83-40A2-B8A1-8B8D349CFC85}" type="sibTrans" cxnId="{EB2E231C-3F45-4D01-87F4-E0FD0870CA37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98918767-BB01-44F9-9225-84C8F0A9F455}">
      <dgm:prSet phldrT="[Texto]" custT="1"/>
      <dgm:spPr/>
      <dgm:t>
        <a:bodyPr/>
        <a:lstStyle/>
        <a:p>
          <a:pPr algn="l"/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1.429 buses total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C217B4B-17B3-46C9-BD40-DD99453AB36D}" type="parTrans" cxnId="{1E4F3B8E-FBB3-4CE3-9C1A-5DFA5CBB81FE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93B286EF-5A9D-43C6-8B39-D045BD6D1BF2}" type="sibTrans" cxnId="{1E4F3B8E-FBB3-4CE3-9C1A-5DFA5CBB81FE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2C47F35-8E26-4F10-AC13-55B9106F465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8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Sobre 200 buses</a:t>
          </a:r>
        </a:p>
      </dgm:t>
    </dgm:pt>
    <dgm:pt modelId="{97750194-B61C-492B-9226-E24FE341D768}" type="parTrans" cxnId="{CD604F3E-B55D-4B6E-81E4-08BE6A8814A3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1BB75F1-3D60-47AF-B655-4BF2DEE93FAA}" type="sibTrans" cxnId="{CD604F3E-B55D-4B6E-81E4-08BE6A8814A3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E4B62ED-07D9-4B57-8DE8-8EAFF4F5D277}">
      <dgm:prSet custT="1"/>
      <dgm:spPr/>
      <dgm:t>
        <a:bodyPr/>
        <a:lstStyle/>
        <a:p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2.241 buses total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41D3838-35AB-48EA-965E-9A6A01ABCC19}" type="sibTrans" cxnId="{7074EFB8-61C9-4E06-AF0C-B9FA88D4E35A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9345DD6A-DD3A-40E2-BC95-161F0FD66650}" type="parTrans" cxnId="{7074EFB8-61C9-4E06-AF0C-B9FA88D4E35A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C2BA37A-77B1-4F49-9E15-2E0D6E713691}">
      <dgm:prSet custT="1"/>
      <dgm:spPr/>
      <dgm:t>
        <a:bodyPr/>
        <a:lstStyle/>
        <a:p>
          <a:r>
            <a:rPr lang="es-CL" sz="1400" u="none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 Empresas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E41BD8B-1EAE-4B05-BE7F-6D712505DEDD}" type="sibTrans" cxnId="{6C99286B-7F3C-43A2-9CB6-AE94A239E26A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7CF25A3-5DCF-4322-A345-83FF956686AA}" type="parTrans" cxnId="{6C99286B-7F3C-43A2-9CB6-AE94A239E26A}">
      <dgm:prSet/>
      <dgm:spPr/>
      <dgm:t>
        <a:bodyPr/>
        <a:lstStyle/>
        <a:p>
          <a:endParaRPr lang="es-ES" sz="1400" u="none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5E85EFA-2D05-45DA-B844-70D2C1F08AAF}">
      <dgm:prSet phldrT="[Texto]" custT="1"/>
      <dgm:spPr/>
      <dgm:t>
        <a:bodyPr/>
        <a:lstStyle/>
        <a:p>
          <a:r>
            <a:rPr lang="es-CL" sz="14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3,4% del Parque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A753F17-277C-49EA-8441-48A6023D23A0}" type="parTrans" cxnId="{4F509F6B-328C-4B68-BC4E-AC70F664A0C9}">
      <dgm:prSet/>
      <dgm:spPr/>
      <dgm:t>
        <a:bodyPr/>
        <a:lstStyle/>
        <a:p>
          <a:endParaRPr lang="es-ES" sz="1400"/>
        </a:p>
      </dgm:t>
    </dgm:pt>
    <dgm:pt modelId="{BAB354AF-9C6E-4547-96AA-0A27943F16CA}" type="sibTrans" cxnId="{4F509F6B-328C-4B68-BC4E-AC70F664A0C9}">
      <dgm:prSet/>
      <dgm:spPr/>
      <dgm:t>
        <a:bodyPr/>
        <a:lstStyle/>
        <a:p>
          <a:endParaRPr lang="es-ES" sz="1400"/>
        </a:p>
      </dgm:t>
    </dgm:pt>
    <dgm:pt modelId="{A25A9A28-71B6-47E0-93B2-248618E296BB}">
      <dgm:prSet phldrT="[Texto]" custT="1"/>
      <dgm:spPr/>
      <dgm:t>
        <a:bodyPr/>
        <a:lstStyle/>
        <a:p>
          <a:r>
            <a:rPr lang="es-CL" sz="14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25,5% del Parque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61F6AFD-30DF-4EE6-BED3-ACF7AF1B34BA}" type="parTrans" cxnId="{9D0575EB-5091-40FF-97D8-D6969CD77447}">
      <dgm:prSet/>
      <dgm:spPr/>
      <dgm:t>
        <a:bodyPr/>
        <a:lstStyle/>
        <a:p>
          <a:endParaRPr lang="es-ES" sz="1400"/>
        </a:p>
      </dgm:t>
    </dgm:pt>
    <dgm:pt modelId="{62D31A67-F649-4C3F-B8B8-B66F20411228}" type="sibTrans" cxnId="{9D0575EB-5091-40FF-97D8-D6969CD77447}">
      <dgm:prSet/>
      <dgm:spPr/>
      <dgm:t>
        <a:bodyPr/>
        <a:lstStyle/>
        <a:p>
          <a:endParaRPr lang="es-ES" sz="1400"/>
        </a:p>
      </dgm:t>
    </dgm:pt>
    <dgm:pt modelId="{B9CC2EEB-E2F0-46BE-B4B6-A69BFEEEA2E1}">
      <dgm:prSet phldrT="[Texto]" custT="1"/>
      <dgm:spPr/>
      <dgm:t>
        <a:bodyPr/>
        <a:lstStyle/>
        <a:p>
          <a:pPr algn="l"/>
          <a:r>
            <a:rPr lang="es-CL" sz="14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27,7% del parque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AF87A99-2EC0-48D6-BEB1-9FA2E37CB0A4}" type="parTrans" cxnId="{0F9ECE3D-2BE5-413B-9A53-9DE5A7510F36}">
      <dgm:prSet/>
      <dgm:spPr/>
      <dgm:t>
        <a:bodyPr/>
        <a:lstStyle/>
        <a:p>
          <a:endParaRPr lang="es-ES" sz="1400"/>
        </a:p>
      </dgm:t>
    </dgm:pt>
    <dgm:pt modelId="{18F6522F-CB1C-4043-B9D2-F307FFE0E17F}" type="sibTrans" cxnId="{0F9ECE3D-2BE5-413B-9A53-9DE5A7510F36}">
      <dgm:prSet/>
      <dgm:spPr/>
      <dgm:t>
        <a:bodyPr/>
        <a:lstStyle/>
        <a:p>
          <a:endParaRPr lang="es-ES" sz="1400"/>
        </a:p>
      </dgm:t>
    </dgm:pt>
    <dgm:pt modelId="{1E478CEE-C51D-4135-B8D7-90711CBB95C4}">
      <dgm:prSet custT="1"/>
      <dgm:spPr/>
      <dgm:t>
        <a:bodyPr/>
        <a:lstStyle/>
        <a:p>
          <a:r>
            <a:rPr lang="es-CL" sz="1400" b="1" u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43,4% del parque</a:t>
          </a:r>
          <a:endParaRPr lang="es-ES" sz="1400" u="none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9E001B81-0DEE-481C-B9F9-FC28B703BA15}" type="parTrans" cxnId="{3048EF23-D153-4828-93ED-C041C8539C48}">
      <dgm:prSet/>
      <dgm:spPr/>
      <dgm:t>
        <a:bodyPr/>
        <a:lstStyle/>
        <a:p>
          <a:endParaRPr lang="es-ES" sz="1400"/>
        </a:p>
      </dgm:t>
    </dgm:pt>
    <dgm:pt modelId="{9046E80E-F8B3-4121-8704-A8F6AAD53B3F}" type="sibTrans" cxnId="{3048EF23-D153-4828-93ED-C041C8539C48}">
      <dgm:prSet/>
      <dgm:spPr/>
      <dgm:t>
        <a:bodyPr/>
        <a:lstStyle/>
        <a:p>
          <a:endParaRPr lang="es-ES" sz="1400"/>
        </a:p>
      </dgm:t>
    </dgm:pt>
    <dgm:pt modelId="{9474B4B5-5F52-477A-BE14-27C2D7A9BEDD}" type="pres">
      <dgm:prSet presAssocID="{2E3841E6-A733-4732-BC43-36B6DCE314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1277CDE-5FC3-4F1F-B8A0-42742AA3BA4D}" type="pres">
      <dgm:prSet presAssocID="{EA380B0D-82EB-42BD-9941-19978CAEA65E}" presName="linNode" presStyleCnt="0"/>
      <dgm:spPr/>
    </dgm:pt>
    <dgm:pt modelId="{524948CF-9AED-4E3F-B2E8-9D1F3CB31725}" type="pres">
      <dgm:prSet presAssocID="{EA380B0D-82EB-42BD-9941-19978CAEA65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CD9B14-DBFC-491D-99D7-BFB449C06636}" type="pres">
      <dgm:prSet presAssocID="{EA380B0D-82EB-42BD-9941-19978CAEA65E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87CECA-66E9-45D6-9E8C-B2935037EC77}" type="pres">
      <dgm:prSet presAssocID="{BD49B924-FC65-4508-AA5F-2FDA3B8C3BD0}" presName="sp" presStyleCnt="0"/>
      <dgm:spPr/>
    </dgm:pt>
    <dgm:pt modelId="{6E656904-8798-470C-B5E5-E3CE411604AC}" type="pres">
      <dgm:prSet presAssocID="{1DC5D175-9665-46E8-8035-C8256073F90C}" presName="linNode" presStyleCnt="0"/>
      <dgm:spPr/>
    </dgm:pt>
    <dgm:pt modelId="{830E8FC7-A8F8-4ABB-BFA0-807EC9483D06}" type="pres">
      <dgm:prSet presAssocID="{1DC5D175-9665-46E8-8035-C8256073F90C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403927-B68E-4CCD-A0C2-CD19FE82A4DF}" type="pres">
      <dgm:prSet presAssocID="{1DC5D175-9665-46E8-8035-C8256073F90C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16F388-D907-4259-AC02-473288E108C8}" type="pres">
      <dgm:prSet presAssocID="{C460BA83-E7DB-495E-8664-039518275226}" presName="sp" presStyleCnt="0"/>
      <dgm:spPr/>
    </dgm:pt>
    <dgm:pt modelId="{F81FDD0E-185A-4975-8201-C4627A26EB86}" type="pres">
      <dgm:prSet presAssocID="{B8D6E26B-71A6-4984-B645-F99F7B2FE508}" presName="linNode" presStyleCnt="0"/>
      <dgm:spPr/>
    </dgm:pt>
    <dgm:pt modelId="{16F596F8-AFD8-4BDB-9966-1F741E34F931}" type="pres">
      <dgm:prSet presAssocID="{B8D6E26B-71A6-4984-B645-F99F7B2FE50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FB1458-B2C5-42E1-9171-F00284BAB5AB}" type="pres">
      <dgm:prSet presAssocID="{B8D6E26B-71A6-4984-B645-F99F7B2FE508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EDDE6C-CEB8-476A-8E83-A4809E407566}" type="pres">
      <dgm:prSet presAssocID="{1C13CF2A-CE41-4CD5-ADD3-FBDD44AAE531}" presName="sp" presStyleCnt="0"/>
      <dgm:spPr/>
    </dgm:pt>
    <dgm:pt modelId="{072C6CB9-0E2F-453B-8475-DE51E62D0436}" type="pres">
      <dgm:prSet presAssocID="{B2C47F35-8E26-4F10-AC13-55B9106F465A}" presName="linNode" presStyleCnt="0"/>
      <dgm:spPr/>
    </dgm:pt>
    <dgm:pt modelId="{4403A49A-188A-4200-A7CC-93E06DFF5C1F}" type="pres">
      <dgm:prSet presAssocID="{B2C47F35-8E26-4F10-AC13-55B9106F465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1BF634-C7A1-4F87-8147-EA90DAF68B6F}" type="pres">
      <dgm:prSet presAssocID="{B2C47F35-8E26-4F10-AC13-55B9106F465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3685FB5-3825-4C4E-86C2-BB8F24067889}" type="presOf" srcId="{B9CC2EEB-E2F0-46BE-B4B6-A69BFEEEA2E1}" destId="{17FB1458-B2C5-42E1-9171-F00284BAB5AB}" srcOrd="0" destOrd="2" presId="urn:microsoft.com/office/officeart/2005/8/layout/vList5"/>
    <dgm:cxn modelId="{8B82A8AD-793E-4614-9CAB-86ADA097AA07}" type="presOf" srcId="{4C2BA37A-77B1-4F49-9E15-2E0D6E713691}" destId="{A11BF634-C7A1-4F87-8147-EA90DAF68B6F}" srcOrd="0" destOrd="0" presId="urn:microsoft.com/office/officeart/2005/8/layout/vList5"/>
    <dgm:cxn modelId="{0075D46E-90B2-4129-9B4A-7CA6A215979F}" type="presOf" srcId="{EA380B0D-82EB-42BD-9941-19978CAEA65E}" destId="{524948CF-9AED-4E3F-B2E8-9D1F3CB31725}" srcOrd="0" destOrd="0" presId="urn:microsoft.com/office/officeart/2005/8/layout/vList5"/>
    <dgm:cxn modelId="{7074EFB8-61C9-4E06-AF0C-B9FA88D4E35A}" srcId="{B2C47F35-8E26-4F10-AC13-55B9106F465A}" destId="{8E4B62ED-07D9-4B57-8DE8-8EAFF4F5D277}" srcOrd="1" destOrd="0" parTransId="{9345DD6A-DD3A-40E2-BC95-161F0FD66650}" sibTransId="{A41D3838-35AB-48EA-965E-9A6A01ABCC19}"/>
    <dgm:cxn modelId="{FD4286A4-736A-4F4D-9F89-250691F81480}" type="presOf" srcId="{1DC5D175-9665-46E8-8035-C8256073F90C}" destId="{830E8FC7-A8F8-4ABB-BFA0-807EC9483D06}" srcOrd="0" destOrd="0" presId="urn:microsoft.com/office/officeart/2005/8/layout/vList5"/>
    <dgm:cxn modelId="{1709C89B-5BCE-4639-AF9B-9851E47D353F}" type="presOf" srcId="{0ED4E29A-0239-40EC-BC11-AF4229A6F873}" destId="{FDCD9B14-DBFC-491D-99D7-BFB449C06636}" srcOrd="0" destOrd="0" presId="urn:microsoft.com/office/officeart/2005/8/layout/vList5"/>
    <dgm:cxn modelId="{E5CDAA04-EEEB-45BF-BD36-682DCF1B8DBC}" type="presOf" srcId="{6A0D98E6-EC10-4C7E-BA6F-742184BADF67}" destId="{17FB1458-B2C5-42E1-9171-F00284BAB5AB}" srcOrd="0" destOrd="0" presId="urn:microsoft.com/office/officeart/2005/8/layout/vList5"/>
    <dgm:cxn modelId="{9D0575EB-5091-40FF-97D8-D6969CD77447}" srcId="{1DC5D175-9665-46E8-8035-C8256073F90C}" destId="{A25A9A28-71B6-47E0-93B2-248618E296BB}" srcOrd="2" destOrd="0" parTransId="{361F6AFD-30DF-4EE6-BED3-ACF7AF1B34BA}" sibTransId="{62D31A67-F649-4C3F-B8B8-B66F20411228}"/>
    <dgm:cxn modelId="{CD604F3E-B55D-4B6E-81E4-08BE6A8814A3}" srcId="{2E3841E6-A733-4732-BC43-36B6DCE314D7}" destId="{B2C47F35-8E26-4F10-AC13-55B9106F465A}" srcOrd="3" destOrd="0" parTransId="{97750194-B61C-492B-9226-E24FE341D768}" sibTransId="{E1BB75F1-3D60-47AF-B655-4BF2DEE93FAA}"/>
    <dgm:cxn modelId="{0A740092-F71D-4B3D-89DC-A96F417AC92E}" type="presOf" srcId="{7A32133E-D792-4915-85CD-02AFC0B2BCE1}" destId="{A3403927-B68E-4CCD-A0C2-CD19FE82A4DF}" srcOrd="0" destOrd="0" presId="urn:microsoft.com/office/officeart/2005/8/layout/vList5"/>
    <dgm:cxn modelId="{4F509F6B-328C-4B68-BC4E-AC70F664A0C9}" srcId="{EA380B0D-82EB-42BD-9941-19978CAEA65E}" destId="{85E85EFA-2D05-45DA-B844-70D2C1F08AAF}" srcOrd="2" destOrd="0" parTransId="{8A753F17-277C-49EA-8441-48A6023D23A0}" sibTransId="{BAB354AF-9C6E-4547-96AA-0A27943F16CA}"/>
    <dgm:cxn modelId="{5EBD2790-032B-42FD-9F08-765987EABF41}" type="presOf" srcId="{B2C47F35-8E26-4F10-AC13-55B9106F465A}" destId="{4403A49A-188A-4200-A7CC-93E06DFF5C1F}" srcOrd="0" destOrd="0" presId="urn:microsoft.com/office/officeart/2005/8/layout/vList5"/>
    <dgm:cxn modelId="{2B10F13E-A9EB-4727-A77F-143B0A9EE262}" srcId="{2E3841E6-A733-4732-BC43-36B6DCE314D7}" destId="{1DC5D175-9665-46E8-8035-C8256073F90C}" srcOrd="1" destOrd="0" parTransId="{EE4B4E7A-E690-46EE-BA70-0E874F9CFD33}" sibTransId="{C460BA83-E7DB-495E-8664-039518275226}"/>
    <dgm:cxn modelId="{EB2E231C-3F45-4D01-87F4-E0FD0870CA37}" srcId="{B8D6E26B-71A6-4984-B645-F99F7B2FE508}" destId="{6A0D98E6-EC10-4C7E-BA6F-742184BADF67}" srcOrd="0" destOrd="0" parTransId="{0EF5C092-9027-4000-81D8-A422112CA10E}" sibTransId="{05B20842-1D83-40A2-B8A1-8B8D349CFC85}"/>
    <dgm:cxn modelId="{EDE5EE86-2625-4F5D-A691-25428B2ED040}" type="presOf" srcId="{E2C0958A-2874-4E7E-95B3-01CCE10F84E4}" destId="{A3403927-B68E-4CCD-A0C2-CD19FE82A4DF}" srcOrd="0" destOrd="1" presId="urn:microsoft.com/office/officeart/2005/8/layout/vList5"/>
    <dgm:cxn modelId="{EFEE9257-A981-43A7-B3CA-C5640300F967}" srcId="{EA380B0D-82EB-42BD-9941-19978CAEA65E}" destId="{4DDAA24C-2126-4967-A7B8-033C987DF5DD}" srcOrd="1" destOrd="0" parTransId="{80422457-C375-4B36-A994-EE444D00CACC}" sibTransId="{B3DF15D8-0EE1-453A-A1B7-9274338B0832}"/>
    <dgm:cxn modelId="{3048EF23-D153-4828-93ED-C041C8539C48}" srcId="{B2C47F35-8E26-4F10-AC13-55B9106F465A}" destId="{1E478CEE-C51D-4135-B8D7-90711CBB95C4}" srcOrd="2" destOrd="0" parTransId="{9E001B81-0DEE-481C-B9F9-FC28B703BA15}" sibTransId="{9046E80E-F8B3-4121-8704-A8F6AAD53B3F}"/>
    <dgm:cxn modelId="{7BA2FBD2-0F68-4C67-A7A3-EE38145362AA}" type="presOf" srcId="{A25A9A28-71B6-47E0-93B2-248618E296BB}" destId="{A3403927-B68E-4CCD-A0C2-CD19FE82A4DF}" srcOrd="0" destOrd="2" presId="urn:microsoft.com/office/officeart/2005/8/layout/vList5"/>
    <dgm:cxn modelId="{8CE2D343-DC48-4FED-A8C8-CDFD90C58E61}" type="presOf" srcId="{98918767-BB01-44F9-9225-84C8F0A9F455}" destId="{17FB1458-B2C5-42E1-9171-F00284BAB5AB}" srcOrd="0" destOrd="1" presId="urn:microsoft.com/office/officeart/2005/8/layout/vList5"/>
    <dgm:cxn modelId="{8C8156AE-A1CF-42A3-AB2D-B58A28E3FF65}" srcId="{1DC5D175-9665-46E8-8035-C8256073F90C}" destId="{7A32133E-D792-4915-85CD-02AFC0B2BCE1}" srcOrd="0" destOrd="0" parTransId="{73B4C95A-C4CD-4566-BA9C-BA8F074833E1}" sibTransId="{549EDF15-F45D-4318-A9B0-B2E3748E3F66}"/>
    <dgm:cxn modelId="{1BA3BE3F-B5A7-4D87-AE91-B77FC2EB41D5}" type="presOf" srcId="{85E85EFA-2D05-45DA-B844-70D2C1F08AAF}" destId="{FDCD9B14-DBFC-491D-99D7-BFB449C06636}" srcOrd="0" destOrd="2" presId="urn:microsoft.com/office/officeart/2005/8/layout/vList5"/>
    <dgm:cxn modelId="{92B3393E-40C7-480F-A329-B3952A02936A}" type="presOf" srcId="{B8D6E26B-71A6-4984-B645-F99F7B2FE508}" destId="{16F596F8-AFD8-4BDB-9966-1F741E34F931}" srcOrd="0" destOrd="0" presId="urn:microsoft.com/office/officeart/2005/8/layout/vList5"/>
    <dgm:cxn modelId="{C49A866D-1704-4D0D-9406-2BBDE900742C}" type="presOf" srcId="{2E3841E6-A733-4732-BC43-36B6DCE314D7}" destId="{9474B4B5-5F52-477A-BE14-27C2D7A9BEDD}" srcOrd="0" destOrd="0" presId="urn:microsoft.com/office/officeart/2005/8/layout/vList5"/>
    <dgm:cxn modelId="{DDDBBD7D-A908-45DA-9582-130EDE422EE0}" srcId="{1DC5D175-9665-46E8-8035-C8256073F90C}" destId="{E2C0958A-2874-4E7E-95B3-01CCE10F84E4}" srcOrd="1" destOrd="0" parTransId="{6BF4C85A-B599-4C39-9961-A886D5ED7505}" sibTransId="{CB23F436-6010-4775-ACE7-7762B41C0EE6}"/>
    <dgm:cxn modelId="{0F9ECE3D-2BE5-413B-9A53-9DE5A7510F36}" srcId="{B8D6E26B-71A6-4984-B645-F99F7B2FE508}" destId="{B9CC2EEB-E2F0-46BE-B4B6-A69BFEEEA2E1}" srcOrd="2" destOrd="0" parTransId="{6AF87A99-2EC0-48D6-BEB1-9FA2E37CB0A4}" sibTransId="{18F6522F-CB1C-4043-B9D2-F307FFE0E17F}"/>
    <dgm:cxn modelId="{A45A44F5-D741-41D8-AD7A-215EAF18F14F}" srcId="{2E3841E6-A733-4732-BC43-36B6DCE314D7}" destId="{EA380B0D-82EB-42BD-9941-19978CAEA65E}" srcOrd="0" destOrd="0" parTransId="{0A5B18BA-69FE-4909-8588-F0B61D0C3A44}" sibTransId="{BD49B924-FC65-4508-AA5F-2FDA3B8C3BD0}"/>
    <dgm:cxn modelId="{1E4F3B8E-FBB3-4CE3-9C1A-5DFA5CBB81FE}" srcId="{B8D6E26B-71A6-4984-B645-F99F7B2FE508}" destId="{98918767-BB01-44F9-9225-84C8F0A9F455}" srcOrd="1" destOrd="0" parTransId="{3C217B4B-17B3-46C9-BD40-DD99453AB36D}" sibTransId="{93B286EF-5A9D-43C6-8B39-D045BD6D1BF2}"/>
    <dgm:cxn modelId="{8B16D7F2-D35A-4B4B-9BC6-4B72618F8476}" srcId="{2E3841E6-A733-4732-BC43-36B6DCE314D7}" destId="{B8D6E26B-71A6-4984-B645-F99F7B2FE508}" srcOrd="2" destOrd="0" parTransId="{637C312E-1E40-45D1-9240-64779CAC2964}" sibTransId="{1C13CF2A-CE41-4CD5-ADD3-FBDD44AAE531}"/>
    <dgm:cxn modelId="{9A30A4B0-DB48-425B-9EC8-7B51B94458E2}" srcId="{EA380B0D-82EB-42BD-9941-19978CAEA65E}" destId="{0ED4E29A-0239-40EC-BC11-AF4229A6F873}" srcOrd="0" destOrd="0" parTransId="{DC1663AD-D556-459E-A720-67A70C8C4757}" sibTransId="{27F8DB0A-3872-46A5-B674-08FC28DEB51F}"/>
    <dgm:cxn modelId="{3260FDF5-6A5C-4017-ADA7-CBF9A7B74731}" type="presOf" srcId="{4DDAA24C-2126-4967-A7B8-033C987DF5DD}" destId="{FDCD9B14-DBFC-491D-99D7-BFB449C06636}" srcOrd="0" destOrd="1" presId="urn:microsoft.com/office/officeart/2005/8/layout/vList5"/>
    <dgm:cxn modelId="{8A8EE2A2-275A-4E34-A10E-4334942E478E}" type="presOf" srcId="{1E478CEE-C51D-4135-B8D7-90711CBB95C4}" destId="{A11BF634-C7A1-4F87-8147-EA90DAF68B6F}" srcOrd="0" destOrd="2" presId="urn:microsoft.com/office/officeart/2005/8/layout/vList5"/>
    <dgm:cxn modelId="{3BDAC22D-298E-4927-ABA6-7C25B46D8C17}" type="presOf" srcId="{8E4B62ED-07D9-4B57-8DE8-8EAFF4F5D277}" destId="{A11BF634-C7A1-4F87-8147-EA90DAF68B6F}" srcOrd="0" destOrd="1" presId="urn:microsoft.com/office/officeart/2005/8/layout/vList5"/>
    <dgm:cxn modelId="{6C99286B-7F3C-43A2-9CB6-AE94A239E26A}" srcId="{B2C47F35-8E26-4F10-AC13-55B9106F465A}" destId="{4C2BA37A-77B1-4F49-9E15-2E0D6E713691}" srcOrd="0" destOrd="0" parTransId="{27CF25A3-5DCF-4322-A345-83FF956686AA}" sibTransId="{BE41BD8B-1EAE-4B05-BE7F-6D712505DEDD}"/>
    <dgm:cxn modelId="{57250DDD-332A-4576-838C-BB0680ADAA3F}" type="presParOf" srcId="{9474B4B5-5F52-477A-BE14-27C2D7A9BEDD}" destId="{91277CDE-5FC3-4F1F-B8A0-42742AA3BA4D}" srcOrd="0" destOrd="0" presId="urn:microsoft.com/office/officeart/2005/8/layout/vList5"/>
    <dgm:cxn modelId="{61AFE485-A334-4ABE-BD06-1C4F6E78C001}" type="presParOf" srcId="{91277CDE-5FC3-4F1F-B8A0-42742AA3BA4D}" destId="{524948CF-9AED-4E3F-B2E8-9D1F3CB31725}" srcOrd="0" destOrd="0" presId="urn:microsoft.com/office/officeart/2005/8/layout/vList5"/>
    <dgm:cxn modelId="{F202EB0B-F3AA-4C30-945B-6C43F0B70C00}" type="presParOf" srcId="{91277CDE-5FC3-4F1F-B8A0-42742AA3BA4D}" destId="{FDCD9B14-DBFC-491D-99D7-BFB449C06636}" srcOrd="1" destOrd="0" presId="urn:microsoft.com/office/officeart/2005/8/layout/vList5"/>
    <dgm:cxn modelId="{CB63D118-45DE-45CF-94F4-053D5AB779C7}" type="presParOf" srcId="{9474B4B5-5F52-477A-BE14-27C2D7A9BEDD}" destId="{C387CECA-66E9-45D6-9E8C-B2935037EC77}" srcOrd="1" destOrd="0" presId="urn:microsoft.com/office/officeart/2005/8/layout/vList5"/>
    <dgm:cxn modelId="{3ED07C57-54AA-41EA-BA87-00E0EFAED3B1}" type="presParOf" srcId="{9474B4B5-5F52-477A-BE14-27C2D7A9BEDD}" destId="{6E656904-8798-470C-B5E5-E3CE411604AC}" srcOrd="2" destOrd="0" presId="urn:microsoft.com/office/officeart/2005/8/layout/vList5"/>
    <dgm:cxn modelId="{A13D4FA8-77C8-4575-9AE7-E411A334602F}" type="presParOf" srcId="{6E656904-8798-470C-B5E5-E3CE411604AC}" destId="{830E8FC7-A8F8-4ABB-BFA0-807EC9483D06}" srcOrd="0" destOrd="0" presId="urn:microsoft.com/office/officeart/2005/8/layout/vList5"/>
    <dgm:cxn modelId="{6911AA17-6193-44A2-B69B-FA01B5010CEF}" type="presParOf" srcId="{6E656904-8798-470C-B5E5-E3CE411604AC}" destId="{A3403927-B68E-4CCD-A0C2-CD19FE82A4DF}" srcOrd="1" destOrd="0" presId="urn:microsoft.com/office/officeart/2005/8/layout/vList5"/>
    <dgm:cxn modelId="{AF12ECC7-AAA8-4B08-93C9-A1B34A0442B4}" type="presParOf" srcId="{9474B4B5-5F52-477A-BE14-27C2D7A9BEDD}" destId="{2C16F388-D907-4259-AC02-473288E108C8}" srcOrd="3" destOrd="0" presId="urn:microsoft.com/office/officeart/2005/8/layout/vList5"/>
    <dgm:cxn modelId="{65B10DDB-82C5-4765-ACF1-B5F359D1CE72}" type="presParOf" srcId="{9474B4B5-5F52-477A-BE14-27C2D7A9BEDD}" destId="{F81FDD0E-185A-4975-8201-C4627A26EB86}" srcOrd="4" destOrd="0" presId="urn:microsoft.com/office/officeart/2005/8/layout/vList5"/>
    <dgm:cxn modelId="{03D741AB-BAB4-4794-AF99-D9B940741F21}" type="presParOf" srcId="{F81FDD0E-185A-4975-8201-C4627A26EB86}" destId="{16F596F8-AFD8-4BDB-9966-1F741E34F931}" srcOrd="0" destOrd="0" presId="urn:microsoft.com/office/officeart/2005/8/layout/vList5"/>
    <dgm:cxn modelId="{55BFFF8B-DA87-4409-931D-D5C177E3DDF7}" type="presParOf" srcId="{F81FDD0E-185A-4975-8201-C4627A26EB86}" destId="{17FB1458-B2C5-42E1-9171-F00284BAB5AB}" srcOrd="1" destOrd="0" presId="urn:microsoft.com/office/officeart/2005/8/layout/vList5"/>
    <dgm:cxn modelId="{E9FE7828-A154-4156-9031-AF13BAFE7055}" type="presParOf" srcId="{9474B4B5-5F52-477A-BE14-27C2D7A9BEDD}" destId="{34EDDE6C-CEB8-476A-8E83-A4809E407566}" srcOrd="5" destOrd="0" presId="urn:microsoft.com/office/officeart/2005/8/layout/vList5"/>
    <dgm:cxn modelId="{CFC756CC-AAD1-4D3E-A4E6-BC489313C60A}" type="presParOf" srcId="{9474B4B5-5F52-477A-BE14-27C2D7A9BEDD}" destId="{072C6CB9-0E2F-453B-8475-DE51E62D0436}" srcOrd="6" destOrd="0" presId="urn:microsoft.com/office/officeart/2005/8/layout/vList5"/>
    <dgm:cxn modelId="{255137F3-81AD-46E6-BAF4-0C86A9E1B670}" type="presParOf" srcId="{072C6CB9-0E2F-453B-8475-DE51E62D0436}" destId="{4403A49A-188A-4200-A7CC-93E06DFF5C1F}" srcOrd="0" destOrd="0" presId="urn:microsoft.com/office/officeart/2005/8/layout/vList5"/>
    <dgm:cxn modelId="{303B0D19-05A0-48A8-A928-963E3EA1D338}" type="presParOf" srcId="{072C6CB9-0E2F-453B-8475-DE51E62D0436}" destId="{A11BF634-C7A1-4F87-8147-EA90DAF68B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F75DD5-4A74-48F6-A47A-0C386586EDC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1317BE5-8252-4B15-92C6-D6DAD6D34F2F}">
      <dgm:prSet phldrT="[Texto]"/>
      <dgm:spPr/>
      <dgm:t>
        <a:bodyPr/>
        <a:lstStyle/>
        <a:p>
          <a:r>
            <a:rPr lang="es-CL" dirty="0" smtClean="0"/>
            <a:t>PEQUEÑAS</a:t>
          </a:r>
          <a:endParaRPr lang="es-ES" dirty="0"/>
        </a:p>
      </dgm:t>
    </dgm:pt>
    <dgm:pt modelId="{9F8FF72D-B975-46D1-BC99-5B2EDEADA6CE}" type="parTrans" cxnId="{D2C5AB20-31DD-4064-935B-029D0C4D2108}">
      <dgm:prSet/>
      <dgm:spPr/>
      <dgm:t>
        <a:bodyPr/>
        <a:lstStyle/>
        <a:p>
          <a:endParaRPr lang="es-ES"/>
        </a:p>
      </dgm:t>
    </dgm:pt>
    <dgm:pt modelId="{872DD447-AE12-45E5-B4C0-2AC8BBABB1FD}" type="sibTrans" cxnId="{D2C5AB20-31DD-4064-935B-029D0C4D2108}">
      <dgm:prSet/>
      <dgm:spPr/>
      <dgm:t>
        <a:bodyPr/>
        <a:lstStyle/>
        <a:p>
          <a:endParaRPr lang="es-ES"/>
        </a:p>
      </dgm:t>
    </dgm:pt>
    <dgm:pt modelId="{0096F6D6-90B5-400D-9D84-2E9CD4B9AE55}">
      <dgm:prSet phldrT="[Texto]"/>
      <dgm:spPr/>
      <dgm:t>
        <a:bodyPr/>
        <a:lstStyle/>
        <a:p>
          <a:r>
            <a:rPr lang="es-CL" sz="1800" b="1" dirty="0" smtClean="0">
              <a:solidFill>
                <a:schemeClr val="tx2"/>
              </a:solidFill>
            </a:rPr>
            <a:t>17,5%</a:t>
          </a:r>
          <a:endParaRPr lang="es-ES" sz="1800" b="1" dirty="0">
            <a:solidFill>
              <a:schemeClr val="tx2"/>
            </a:solidFill>
          </a:endParaRPr>
        </a:p>
      </dgm:t>
    </dgm:pt>
    <dgm:pt modelId="{A7296813-2927-4B67-973A-FCBCB65457B7}" type="parTrans" cxnId="{C1A131E3-D140-4E8D-AB87-C8D62DACF9F4}">
      <dgm:prSet/>
      <dgm:spPr/>
      <dgm:t>
        <a:bodyPr/>
        <a:lstStyle/>
        <a:p>
          <a:endParaRPr lang="es-ES"/>
        </a:p>
      </dgm:t>
    </dgm:pt>
    <dgm:pt modelId="{4A88CE5C-048C-4709-A2AC-3C8B235815E5}" type="sibTrans" cxnId="{C1A131E3-D140-4E8D-AB87-C8D62DACF9F4}">
      <dgm:prSet/>
      <dgm:spPr/>
      <dgm:t>
        <a:bodyPr/>
        <a:lstStyle/>
        <a:p>
          <a:endParaRPr lang="es-ES"/>
        </a:p>
      </dgm:t>
    </dgm:pt>
    <dgm:pt modelId="{9914F890-E1FE-4396-8A7D-C3A61CF421BA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Mínimo 0%</a:t>
          </a:r>
          <a:endParaRPr lang="es-ES" sz="1600" b="1" dirty="0">
            <a:solidFill>
              <a:schemeClr val="tx2"/>
            </a:solidFill>
          </a:endParaRPr>
        </a:p>
      </dgm:t>
    </dgm:pt>
    <dgm:pt modelId="{B1C9A210-612E-4081-B1EB-D69FACB657CF}" type="parTrans" cxnId="{F9970D0D-B915-4E63-A713-2F321F009394}">
      <dgm:prSet/>
      <dgm:spPr/>
      <dgm:t>
        <a:bodyPr/>
        <a:lstStyle/>
        <a:p>
          <a:endParaRPr lang="es-ES"/>
        </a:p>
      </dgm:t>
    </dgm:pt>
    <dgm:pt modelId="{7CCAB386-D6B1-43AC-955A-81C4CA37005F}" type="sibTrans" cxnId="{F9970D0D-B915-4E63-A713-2F321F009394}">
      <dgm:prSet/>
      <dgm:spPr/>
      <dgm:t>
        <a:bodyPr/>
        <a:lstStyle/>
        <a:p>
          <a:endParaRPr lang="es-ES"/>
        </a:p>
      </dgm:t>
    </dgm:pt>
    <dgm:pt modelId="{D8D8211C-F59A-4911-A83A-76FCE7A9C11A}">
      <dgm:prSet phldrT="[Texto]"/>
      <dgm:spPr/>
      <dgm:t>
        <a:bodyPr/>
        <a:lstStyle/>
        <a:p>
          <a:r>
            <a:rPr lang="es-CL" dirty="0" smtClean="0"/>
            <a:t>MEDIANAS</a:t>
          </a:r>
          <a:endParaRPr lang="es-ES" dirty="0"/>
        </a:p>
      </dgm:t>
    </dgm:pt>
    <dgm:pt modelId="{F8529588-B509-4B99-9319-73F44494DF7D}" type="parTrans" cxnId="{41DA1550-06A8-49C3-9F64-DA175EB62292}">
      <dgm:prSet/>
      <dgm:spPr/>
      <dgm:t>
        <a:bodyPr/>
        <a:lstStyle/>
        <a:p>
          <a:endParaRPr lang="es-ES"/>
        </a:p>
      </dgm:t>
    </dgm:pt>
    <dgm:pt modelId="{760382F7-82A6-4A11-8D85-906142358B65}" type="sibTrans" cxnId="{41DA1550-06A8-49C3-9F64-DA175EB62292}">
      <dgm:prSet/>
      <dgm:spPr/>
      <dgm:t>
        <a:bodyPr/>
        <a:lstStyle/>
        <a:p>
          <a:endParaRPr lang="es-ES"/>
        </a:p>
      </dgm:t>
    </dgm:pt>
    <dgm:pt modelId="{8AFF17F6-31C2-478C-B7B3-9181C0EFBF46}">
      <dgm:prSet phldrT="[Texto]"/>
      <dgm:spPr/>
      <dgm:t>
        <a:bodyPr/>
        <a:lstStyle/>
        <a:p>
          <a:r>
            <a:rPr lang="es-CL" sz="1800" b="1" dirty="0" smtClean="0">
              <a:solidFill>
                <a:schemeClr val="tx2"/>
              </a:solidFill>
            </a:rPr>
            <a:t>16,1%</a:t>
          </a:r>
          <a:endParaRPr lang="es-ES" sz="1800" b="1" dirty="0">
            <a:solidFill>
              <a:schemeClr val="tx2"/>
            </a:solidFill>
          </a:endParaRPr>
        </a:p>
      </dgm:t>
    </dgm:pt>
    <dgm:pt modelId="{424393F0-94B3-4159-864B-3B0066B6899C}" type="parTrans" cxnId="{CF5B0FBA-2D56-4CF0-AF92-9C564093E949}">
      <dgm:prSet/>
      <dgm:spPr/>
      <dgm:t>
        <a:bodyPr/>
        <a:lstStyle/>
        <a:p>
          <a:endParaRPr lang="es-ES"/>
        </a:p>
      </dgm:t>
    </dgm:pt>
    <dgm:pt modelId="{E08846BD-2D1E-4696-B6BD-BD49BD1F5480}" type="sibTrans" cxnId="{CF5B0FBA-2D56-4CF0-AF92-9C564093E949}">
      <dgm:prSet/>
      <dgm:spPr/>
      <dgm:t>
        <a:bodyPr/>
        <a:lstStyle/>
        <a:p>
          <a:endParaRPr lang="es-ES"/>
        </a:p>
      </dgm:t>
    </dgm:pt>
    <dgm:pt modelId="{A716B215-F87C-4E4D-B5B5-51D8EA0DC6DC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Mínimo 0,5%</a:t>
          </a:r>
          <a:endParaRPr lang="es-ES" sz="1600" b="1" dirty="0">
            <a:solidFill>
              <a:schemeClr val="tx2"/>
            </a:solidFill>
          </a:endParaRPr>
        </a:p>
      </dgm:t>
    </dgm:pt>
    <dgm:pt modelId="{4DC1727E-CFA5-4C9C-AA75-57A3D69A7DE0}" type="parTrans" cxnId="{5B926B10-8C97-4DCA-A1DC-9C6E1C2AE04B}">
      <dgm:prSet/>
      <dgm:spPr/>
      <dgm:t>
        <a:bodyPr/>
        <a:lstStyle/>
        <a:p>
          <a:endParaRPr lang="es-ES"/>
        </a:p>
      </dgm:t>
    </dgm:pt>
    <dgm:pt modelId="{43F7CDFA-7D6B-44F7-82BB-5930A7E1A1E4}" type="sibTrans" cxnId="{5B926B10-8C97-4DCA-A1DC-9C6E1C2AE04B}">
      <dgm:prSet/>
      <dgm:spPr/>
      <dgm:t>
        <a:bodyPr/>
        <a:lstStyle/>
        <a:p>
          <a:endParaRPr lang="es-ES"/>
        </a:p>
      </dgm:t>
    </dgm:pt>
    <dgm:pt modelId="{33FD7464-DA5D-4630-AD7B-9552A44207FF}">
      <dgm:prSet phldrT="[Texto]"/>
      <dgm:spPr/>
      <dgm:t>
        <a:bodyPr/>
        <a:lstStyle/>
        <a:p>
          <a:r>
            <a:rPr lang="es-CL" dirty="0" smtClean="0"/>
            <a:t>GRANDES</a:t>
          </a:r>
          <a:endParaRPr lang="es-ES" dirty="0"/>
        </a:p>
      </dgm:t>
    </dgm:pt>
    <dgm:pt modelId="{73FF5141-93AC-461A-9F67-113C1CB2DD2E}" type="parTrans" cxnId="{2EE1251D-7959-4C25-9571-75C94B6CB5E6}">
      <dgm:prSet/>
      <dgm:spPr/>
      <dgm:t>
        <a:bodyPr/>
        <a:lstStyle/>
        <a:p>
          <a:endParaRPr lang="es-ES"/>
        </a:p>
      </dgm:t>
    </dgm:pt>
    <dgm:pt modelId="{02817005-AFAC-4E34-B2B6-3E6A6FC84B08}" type="sibTrans" cxnId="{2EE1251D-7959-4C25-9571-75C94B6CB5E6}">
      <dgm:prSet/>
      <dgm:spPr/>
      <dgm:t>
        <a:bodyPr/>
        <a:lstStyle/>
        <a:p>
          <a:endParaRPr lang="es-ES"/>
        </a:p>
      </dgm:t>
    </dgm:pt>
    <dgm:pt modelId="{22BCA35E-DAFF-4695-A980-FDB7214A4FAB}">
      <dgm:prSet phldrT="[Texto]"/>
      <dgm:spPr/>
      <dgm:t>
        <a:bodyPr/>
        <a:lstStyle/>
        <a:p>
          <a:r>
            <a:rPr lang="es-CL" sz="1800" b="1" dirty="0" smtClean="0">
              <a:solidFill>
                <a:schemeClr val="tx2"/>
              </a:solidFill>
            </a:rPr>
            <a:t>13,1%</a:t>
          </a:r>
          <a:endParaRPr lang="es-ES" sz="1800" b="1" dirty="0">
            <a:solidFill>
              <a:schemeClr val="tx2"/>
            </a:solidFill>
          </a:endParaRPr>
        </a:p>
      </dgm:t>
    </dgm:pt>
    <dgm:pt modelId="{88037127-2E71-49AD-BF06-5A2069EF88E4}" type="parTrans" cxnId="{B2D0B194-8EAC-4FB8-AC97-31A68A0A2D52}">
      <dgm:prSet/>
      <dgm:spPr/>
      <dgm:t>
        <a:bodyPr/>
        <a:lstStyle/>
        <a:p>
          <a:endParaRPr lang="es-ES"/>
        </a:p>
      </dgm:t>
    </dgm:pt>
    <dgm:pt modelId="{0F3FD6E2-5A33-4577-AF05-B3B0C39485E9}" type="sibTrans" cxnId="{B2D0B194-8EAC-4FB8-AC97-31A68A0A2D52}">
      <dgm:prSet/>
      <dgm:spPr/>
      <dgm:t>
        <a:bodyPr/>
        <a:lstStyle/>
        <a:p>
          <a:endParaRPr lang="es-ES"/>
        </a:p>
      </dgm:t>
    </dgm:pt>
    <dgm:pt modelId="{3C22263B-ACE1-4615-8606-06CA83E0497B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Mínimo 2,1%</a:t>
          </a:r>
          <a:endParaRPr lang="es-ES" sz="1600" b="1" dirty="0">
            <a:solidFill>
              <a:schemeClr val="tx2"/>
            </a:solidFill>
          </a:endParaRPr>
        </a:p>
      </dgm:t>
    </dgm:pt>
    <dgm:pt modelId="{EC4B3871-9FEE-49C5-9E08-661244B04138}" type="parTrans" cxnId="{91649DD8-AECE-430E-A695-A4B550F6A51F}">
      <dgm:prSet/>
      <dgm:spPr/>
      <dgm:t>
        <a:bodyPr/>
        <a:lstStyle/>
        <a:p>
          <a:endParaRPr lang="es-ES"/>
        </a:p>
      </dgm:t>
    </dgm:pt>
    <dgm:pt modelId="{1B4152DF-27E0-4B12-AF39-883071E18BB3}" type="sibTrans" cxnId="{91649DD8-AECE-430E-A695-A4B550F6A51F}">
      <dgm:prSet/>
      <dgm:spPr/>
      <dgm:t>
        <a:bodyPr/>
        <a:lstStyle/>
        <a:p>
          <a:endParaRPr lang="es-ES"/>
        </a:p>
      </dgm:t>
    </dgm:pt>
    <dgm:pt modelId="{9559A9BA-F5B2-4E3F-A564-5F583193F4FD}">
      <dgm:prSet/>
      <dgm:spPr/>
      <dgm:t>
        <a:bodyPr/>
        <a:lstStyle/>
        <a:p>
          <a:r>
            <a:rPr lang="es-CL" dirty="0" smtClean="0"/>
            <a:t>EXTRA GRANDES</a:t>
          </a:r>
          <a:endParaRPr lang="es-ES" dirty="0"/>
        </a:p>
      </dgm:t>
    </dgm:pt>
    <dgm:pt modelId="{972EAF43-BDB0-4ADC-84ED-A7C6BC9866F1}" type="parTrans" cxnId="{ABEBA145-0A04-4312-93AD-9A4FD7ED36BB}">
      <dgm:prSet/>
      <dgm:spPr/>
      <dgm:t>
        <a:bodyPr/>
        <a:lstStyle/>
        <a:p>
          <a:endParaRPr lang="es-ES"/>
        </a:p>
      </dgm:t>
    </dgm:pt>
    <dgm:pt modelId="{4EFAECC9-3ADE-48F2-B751-F3D95B43790E}" type="sibTrans" cxnId="{ABEBA145-0A04-4312-93AD-9A4FD7ED36BB}">
      <dgm:prSet/>
      <dgm:spPr/>
      <dgm:t>
        <a:bodyPr/>
        <a:lstStyle/>
        <a:p>
          <a:endParaRPr lang="es-ES"/>
        </a:p>
      </dgm:t>
    </dgm:pt>
    <dgm:pt modelId="{C01A4D79-C6CF-4870-8A94-2D171FA0AFB7}">
      <dgm:prSet/>
      <dgm:spPr/>
      <dgm:t>
        <a:bodyPr/>
        <a:lstStyle/>
        <a:p>
          <a:r>
            <a:rPr lang="es-CL" sz="1800" b="1" dirty="0" smtClean="0">
              <a:solidFill>
                <a:schemeClr val="tx2"/>
              </a:solidFill>
            </a:rPr>
            <a:t>11,7%</a:t>
          </a:r>
          <a:endParaRPr lang="es-ES" sz="1800" b="1" dirty="0">
            <a:solidFill>
              <a:schemeClr val="tx2"/>
            </a:solidFill>
          </a:endParaRPr>
        </a:p>
      </dgm:t>
    </dgm:pt>
    <dgm:pt modelId="{8B036A16-759B-4933-9AE9-A596487020FB}" type="parTrans" cxnId="{8211B324-9DE1-4F61-9EAC-10C60661C590}">
      <dgm:prSet/>
      <dgm:spPr/>
      <dgm:t>
        <a:bodyPr/>
        <a:lstStyle/>
        <a:p>
          <a:endParaRPr lang="es-ES"/>
        </a:p>
      </dgm:t>
    </dgm:pt>
    <dgm:pt modelId="{94D1CA12-266A-4083-BBE8-09DA6EBAEE0B}" type="sibTrans" cxnId="{8211B324-9DE1-4F61-9EAC-10C60661C590}">
      <dgm:prSet/>
      <dgm:spPr/>
      <dgm:t>
        <a:bodyPr/>
        <a:lstStyle/>
        <a:p>
          <a:endParaRPr lang="es-ES"/>
        </a:p>
      </dgm:t>
    </dgm:pt>
    <dgm:pt modelId="{462B9C52-002E-4476-A4BC-40EDF9CB7A41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Máximo 60%</a:t>
          </a:r>
          <a:endParaRPr lang="es-ES" sz="1600" b="1" dirty="0">
            <a:solidFill>
              <a:schemeClr val="tx2"/>
            </a:solidFill>
          </a:endParaRPr>
        </a:p>
      </dgm:t>
    </dgm:pt>
    <dgm:pt modelId="{E7499670-6138-48E7-A740-EE3BFB331A44}" type="parTrans" cxnId="{C3D4DB83-5DDC-4FFB-92A3-107DC44CB809}">
      <dgm:prSet/>
      <dgm:spPr/>
      <dgm:t>
        <a:bodyPr/>
        <a:lstStyle/>
        <a:p>
          <a:endParaRPr lang="es-ES"/>
        </a:p>
      </dgm:t>
    </dgm:pt>
    <dgm:pt modelId="{9109E481-DAB5-4677-906F-B3A372F3D65A}" type="sibTrans" cxnId="{C3D4DB83-5DDC-4FFB-92A3-107DC44CB809}">
      <dgm:prSet/>
      <dgm:spPr/>
      <dgm:t>
        <a:bodyPr/>
        <a:lstStyle/>
        <a:p>
          <a:endParaRPr lang="es-ES"/>
        </a:p>
      </dgm:t>
    </dgm:pt>
    <dgm:pt modelId="{1180D445-4496-43B4-BA0B-20BC41F0E3A1}">
      <dgm:prSet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Máximo 26,4%</a:t>
          </a:r>
          <a:endParaRPr lang="es-ES" sz="1600" b="1" dirty="0">
            <a:solidFill>
              <a:schemeClr val="tx2"/>
            </a:solidFill>
          </a:endParaRPr>
        </a:p>
      </dgm:t>
    </dgm:pt>
    <dgm:pt modelId="{543557E3-3F7E-423D-9142-B029DEC3DE81}" type="parTrans" cxnId="{130E0235-0D29-4578-B315-9E90104F79F7}">
      <dgm:prSet/>
      <dgm:spPr/>
      <dgm:t>
        <a:bodyPr/>
        <a:lstStyle/>
        <a:p>
          <a:endParaRPr lang="es-ES"/>
        </a:p>
      </dgm:t>
    </dgm:pt>
    <dgm:pt modelId="{724B202D-640B-44D9-91D9-3FE836430DC2}" type="sibTrans" cxnId="{130E0235-0D29-4578-B315-9E90104F79F7}">
      <dgm:prSet/>
      <dgm:spPr/>
      <dgm:t>
        <a:bodyPr/>
        <a:lstStyle/>
        <a:p>
          <a:endParaRPr lang="es-ES"/>
        </a:p>
      </dgm:t>
    </dgm:pt>
    <dgm:pt modelId="{C7544AD3-B49E-4714-9996-731DAD4B93BA}">
      <dgm:prSet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Mínimo 11,2%</a:t>
          </a:r>
          <a:endParaRPr lang="es-ES" sz="1600" b="1" dirty="0">
            <a:solidFill>
              <a:schemeClr val="tx2"/>
            </a:solidFill>
          </a:endParaRPr>
        </a:p>
      </dgm:t>
    </dgm:pt>
    <dgm:pt modelId="{D0422A15-CD82-40E0-978C-4851A6065041}" type="parTrans" cxnId="{E9C243CE-73BD-484D-BB0F-6AA39F39B0CC}">
      <dgm:prSet/>
      <dgm:spPr/>
      <dgm:t>
        <a:bodyPr/>
        <a:lstStyle/>
        <a:p>
          <a:endParaRPr lang="es-ES"/>
        </a:p>
      </dgm:t>
    </dgm:pt>
    <dgm:pt modelId="{02342A5B-7414-452E-9007-B0E1C3FEA806}" type="sibTrans" cxnId="{E9C243CE-73BD-484D-BB0F-6AA39F39B0CC}">
      <dgm:prSet/>
      <dgm:spPr/>
      <dgm:t>
        <a:bodyPr/>
        <a:lstStyle/>
        <a:p>
          <a:endParaRPr lang="es-ES"/>
        </a:p>
      </dgm:t>
    </dgm:pt>
    <dgm:pt modelId="{3119D267-05F1-4078-970F-B91D02BFC6CD}">
      <dgm:prSet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Máximo 12,3%</a:t>
          </a:r>
          <a:endParaRPr lang="es-ES" sz="1600" b="1" dirty="0">
            <a:solidFill>
              <a:schemeClr val="tx2"/>
            </a:solidFill>
          </a:endParaRPr>
        </a:p>
      </dgm:t>
    </dgm:pt>
    <dgm:pt modelId="{2C1F57C8-A6CE-43B6-B539-84CD2427ED93}" type="parTrans" cxnId="{98D79BD9-FCCF-491B-A66C-880F94F07327}">
      <dgm:prSet/>
      <dgm:spPr/>
      <dgm:t>
        <a:bodyPr/>
        <a:lstStyle/>
        <a:p>
          <a:endParaRPr lang="es-ES"/>
        </a:p>
      </dgm:t>
    </dgm:pt>
    <dgm:pt modelId="{1600FB75-5311-426D-941E-2FDD4278E635}" type="sibTrans" cxnId="{98D79BD9-FCCF-491B-A66C-880F94F07327}">
      <dgm:prSet/>
      <dgm:spPr/>
      <dgm:t>
        <a:bodyPr/>
        <a:lstStyle/>
        <a:p>
          <a:endParaRPr lang="es-ES"/>
        </a:p>
      </dgm:t>
    </dgm:pt>
    <dgm:pt modelId="{6641EB94-4B1B-465C-9F5D-1A4B14359B99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2"/>
              </a:solidFill>
            </a:rPr>
            <a:t>Máximo 48,5%</a:t>
          </a:r>
          <a:endParaRPr lang="es-ES" sz="1600" b="1" dirty="0">
            <a:solidFill>
              <a:schemeClr val="tx2"/>
            </a:solidFill>
          </a:endParaRPr>
        </a:p>
      </dgm:t>
    </dgm:pt>
    <dgm:pt modelId="{0D159986-7E15-47D5-B863-5D94ECC4B7F8}" type="parTrans" cxnId="{85DB9EDD-CED0-46D7-B432-595F74FD106B}">
      <dgm:prSet/>
      <dgm:spPr/>
      <dgm:t>
        <a:bodyPr/>
        <a:lstStyle/>
        <a:p>
          <a:endParaRPr lang="es-ES"/>
        </a:p>
      </dgm:t>
    </dgm:pt>
    <dgm:pt modelId="{C27468DF-E1CE-4335-916C-3F3F8F2C1958}" type="sibTrans" cxnId="{85DB9EDD-CED0-46D7-B432-595F74FD106B}">
      <dgm:prSet/>
      <dgm:spPr/>
      <dgm:t>
        <a:bodyPr/>
        <a:lstStyle/>
        <a:p>
          <a:endParaRPr lang="es-ES"/>
        </a:p>
      </dgm:t>
    </dgm:pt>
    <dgm:pt modelId="{4D4CB7A5-1B24-46E9-B9E1-B11B7C249D46}" type="pres">
      <dgm:prSet presAssocID="{52F75DD5-4A74-48F6-A47A-0C386586ED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03051F6-D8A6-4760-AEBB-AB5CF40A242C}" type="pres">
      <dgm:prSet presAssocID="{01317BE5-8252-4B15-92C6-D6DAD6D34F2F}" presName="composite" presStyleCnt="0"/>
      <dgm:spPr/>
    </dgm:pt>
    <dgm:pt modelId="{D2DDD0EE-42D4-4AE9-9802-C3B92FA27E37}" type="pres">
      <dgm:prSet presAssocID="{01317BE5-8252-4B15-92C6-D6DAD6D34F2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683F76-5A6B-4DD3-B7DB-B3D7E13BBB35}" type="pres">
      <dgm:prSet presAssocID="{01317BE5-8252-4B15-92C6-D6DAD6D34F2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C8C85F-A6D1-401D-8084-5EE290774C0F}" type="pres">
      <dgm:prSet presAssocID="{872DD447-AE12-45E5-B4C0-2AC8BBABB1FD}" presName="space" presStyleCnt="0"/>
      <dgm:spPr/>
    </dgm:pt>
    <dgm:pt modelId="{1E3DA416-DCBA-44E7-9A97-69D8CD225F51}" type="pres">
      <dgm:prSet presAssocID="{D8D8211C-F59A-4911-A83A-76FCE7A9C11A}" presName="composite" presStyleCnt="0"/>
      <dgm:spPr/>
    </dgm:pt>
    <dgm:pt modelId="{88E7F1A8-52EC-43D1-9693-3B388CAC66C0}" type="pres">
      <dgm:prSet presAssocID="{D8D8211C-F59A-4911-A83A-76FCE7A9C11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E6B549-F31B-47B9-88F4-0C2A8CC9D485}" type="pres">
      <dgm:prSet presAssocID="{D8D8211C-F59A-4911-A83A-76FCE7A9C11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6CD206-8F36-45AC-9CDC-BCD7DB6FC09B}" type="pres">
      <dgm:prSet presAssocID="{760382F7-82A6-4A11-8D85-906142358B65}" presName="space" presStyleCnt="0"/>
      <dgm:spPr/>
    </dgm:pt>
    <dgm:pt modelId="{0132D7CC-A4DF-4D95-993C-423332DBC880}" type="pres">
      <dgm:prSet presAssocID="{33FD7464-DA5D-4630-AD7B-9552A44207FF}" presName="composite" presStyleCnt="0"/>
      <dgm:spPr/>
    </dgm:pt>
    <dgm:pt modelId="{16B861D6-38EE-4A95-A944-83F71DB6074A}" type="pres">
      <dgm:prSet presAssocID="{33FD7464-DA5D-4630-AD7B-9552A44207F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804D9BD-1A21-4B12-A7A0-057AD9449E4B}" type="pres">
      <dgm:prSet presAssocID="{33FD7464-DA5D-4630-AD7B-9552A44207F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DB96AD-1CD4-4560-B27A-D77AC1AB2966}" type="pres">
      <dgm:prSet presAssocID="{02817005-AFAC-4E34-B2B6-3E6A6FC84B08}" presName="space" presStyleCnt="0"/>
      <dgm:spPr/>
    </dgm:pt>
    <dgm:pt modelId="{E43B39A0-EAD4-4C4D-BB15-82150EC65A72}" type="pres">
      <dgm:prSet presAssocID="{9559A9BA-F5B2-4E3F-A564-5F583193F4FD}" presName="composite" presStyleCnt="0"/>
      <dgm:spPr/>
    </dgm:pt>
    <dgm:pt modelId="{D1C0E80E-B6FC-4FFA-8A26-0AE5AA579FC6}" type="pres">
      <dgm:prSet presAssocID="{9559A9BA-F5B2-4E3F-A564-5F583193F4F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64F84F-3C35-49B7-9A97-441782FB58F1}" type="pres">
      <dgm:prSet presAssocID="{9559A9BA-F5B2-4E3F-A564-5F583193F4FD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9C243CE-73BD-484D-BB0F-6AA39F39B0CC}" srcId="{9559A9BA-F5B2-4E3F-A564-5F583193F4FD}" destId="{C7544AD3-B49E-4714-9996-731DAD4B93BA}" srcOrd="1" destOrd="0" parTransId="{D0422A15-CD82-40E0-978C-4851A6065041}" sibTransId="{02342A5B-7414-452E-9007-B0E1C3FEA806}"/>
    <dgm:cxn modelId="{B0C9D8D4-981A-4CFB-A934-6327530700F8}" type="presOf" srcId="{9559A9BA-F5B2-4E3F-A564-5F583193F4FD}" destId="{D1C0E80E-B6FC-4FFA-8A26-0AE5AA579FC6}" srcOrd="0" destOrd="0" presId="urn:microsoft.com/office/officeart/2005/8/layout/hList1"/>
    <dgm:cxn modelId="{130E0235-0D29-4578-B315-9E90104F79F7}" srcId="{33FD7464-DA5D-4630-AD7B-9552A44207FF}" destId="{1180D445-4496-43B4-BA0B-20BC41F0E3A1}" srcOrd="2" destOrd="0" parTransId="{543557E3-3F7E-423D-9142-B029DEC3DE81}" sibTransId="{724B202D-640B-44D9-91D9-3FE836430DC2}"/>
    <dgm:cxn modelId="{ABEBA145-0A04-4312-93AD-9A4FD7ED36BB}" srcId="{52F75DD5-4A74-48F6-A47A-0C386586EDCC}" destId="{9559A9BA-F5B2-4E3F-A564-5F583193F4FD}" srcOrd="3" destOrd="0" parTransId="{972EAF43-BDB0-4ADC-84ED-A7C6BC9866F1}" sibTransId="{4EFAECC9-3ADE-48F2-B751-F3D95B43790E}"/>
    <dgm:cxn modelId="{1935A37C-8855-435E-A027-B1A7D3760CB5}" type="presOf" srcId="{6641EB94-4B1B-465C-9F5D-1A4B14359B99}" destId="{3BE6B549-F31B-47B9-88F4-0C2A8CC9D485}" srcOrd="0" destOrd="2" presId="urn:microsoft.com/office/officeart/2005/8/layout/hList1"/>
    <dgm:cxn modelId="{F64EBB2C-CC3C-45F6-997B-B6BB53FA7373}" type="presOf" srcId="{9914F890-E1FE-4396-8A7D-C3A61CF421BA}" destId="{A4683F76-5A6B-4DD3-B7DB-B3D7E13BBB35}" srcOrd="0" destOrd="1" presId="urn:microsoft.com/office/officeart/2005/8/layout/hList1"/>
    <dgm:cxn modelId="{41DA1550-06A8-49C3-9F64-DA175EB62292}" srcId="{52F75DD5-4A74-48F6-A47A-0C386586EDCC}" destId="{D8D8211C-F59A-4911-A83A-76FCE7A9C11A}" srcOrd="1" destOrd="0" parTransId="{F8529588-B509-4B99-9319-73F44494DF7D}" sibTransId="{760382F7-82A6-4A11-8D85-906142358B65}"/>
    <dgm:cxn modelId="{4CE7EFB8-1A4E-4024-81FF-E1DD1E19680F}" type="presOf" srcId="{22BCA35E-DAFF-4695-A980-FDB7214A4FAB}" destId="{7804D9BD-1A21-4B12-A7A0-057AD9449E4B}" srcOrd="0" destOrd="0" presId="urn:microsoft.com/office/officeart/2005/8/layout/hList1"/>
    <dgm:cxn modelId="{98D79BD9-FCCF-491B-A66C-880F94F07327}" srcId="{9559A9BA-F5B2-4E3F-A564-5F583193F4FD}" destId="{3119D267-05F1-4078-970F-B91D02BFC6CD}" srcOrd="2" destOrd="0" parTransId="{2C1F57C8-A6CE-43B6-B539-84CD2427ED93}" sibTransId="{1600FB75-5311-426D-941E-2FDD4278E635}"/>
    <dgm:cxn modelId="{A22B233C-75FE-4487-B7BA-EDBE5A7ADAC8}" type="presOf" srcId="{0096F6D6-90B5-400D-9D84-2E9CD4B9AE55}" destId="{A4683F76-5A6B-4DD3-B7DB-B3D7E13BBB35}" srcOrd="0" destOrd="0" presId="urn:microsoft.com/office/officeart/2005/8/layout/hList1"/>
    <dgm:cxn modelId="{BC194041-BAF3-4130-9AD6-0C1D588DB6AC}" type="presOf" srcId="{C01A4D79-C6CF-4870-8A94-2D171FA0AFB7}" destId="{3964F84F-3C35-49B7-9A97-441782FB58F1}" srcOrd="0" destOrd="0" presId="urn:microsoft.com/office/officeart/2005/8/layout/hList1"/>
    <dgm:cxn modelId="{C1A131E3-D140-4E8D-AB87-C8D62DACF9F4}" srcId="{01317BE5-8252-4B15-92C6-D6DAD6D34F2F}" destId="{0096F6D6-90B5-400D-9D84-2E9CD4B9AE55}" srcOrd="0" destOrd="0" parTransId="{A7296813-2927-4B67-973A-FCBCB65457B7}" sibTransId="{4A88CE5C-048C-4709-A2AC-3C8B235815E5}"/>
    <dgm:cxn modelId="{2B0789D3-9D3E-4FF8-92EC-EC97C82D622B}" type="presOf" srcId="{52F75DD5-4A74-48F6-A47A-0C386586EDCC}" destId="{4D4CB7A5-1B24-46E9-B9E1-B11B7C249D46}" srcOrd="0" destOrd="0" presId="urn:microsoft.com/office/officeart/2005/8/layout/hList1"/>
    <dgm:cxn modelId="{2A9D55D3-773B-49A2-8E41-E2F5B5844915}" type="presOf" srcId="{C7544AD3-B49E-4714-9996-731DAD4B93BA}" destId="{3964F84F-3C35-49B7-9A97-441782FB58F1}" srcOrd="0" destOrd="1" presId="urn:microsoft.com/office/officeart/2005/8/layout/hList1"/>
    <dgm:cxn modelId="{B2D0B194-8EAC-4FB8-AC97-31A68A0A2D52}" srcId="{33FD7464-DA5D-4630-AD7B-9552A44207FF}" destId="{22BCA35E-DAFF-4695-A980-FDB7214A4FAB}" srcOrd="0" destOrd="0" parTransId="{88037127-2E71-49AD-BF06-5A2069EF88E4}" sibTransId="{0F3FD6E2-5A33-4577-AF05-B3B0C39485E9}"/>
    <dgm:cxn modelId="{5B926B10-8C97-4DCA-A1DC-9C6E1C2AE04B}" srcId="{D8D8211C-F59A-4911-A83A-76FCE7A9C11A}" destId="{A716B215-F87C-4E4D-B5B5-51D8EA0DC6DC}" srcOrd="1" destOrd="0" parTransId="{4DC1727E-CFA5-4C9C-AA75-57A3D69A7DE0}" sibTransId="{43F7CDFA-7D6B-44F7-82BB-5930A7E1A1E4}"/>
    <dgm:cxn modelId="{50C0A97C-EB25-4A97-A6D6-ADB5D17CE393}" type="presOf" srcId="{3C22263B-ACE1-4615-8606-06CA83E0497B}" destId="{7804D9BD-1A21-4B12-A7A0-057AD9449E4B}" srcOrd="0" destOrd="1" presId="urn:microsoft.com/office/officeart/2005/8/layout/hList1"/>
    <dgm:cxn modelId="{0E696D78-289C-4055-816B-8C0BC30F576A}" type="presOf" srcId="{D8D8211C-F59A-4911-A83A-76FCE7A9C11A}" destId="{88E7F1A8-52EC-43D1-9693-3B388CAC66C0}" srcOrd="0" destOrd="0" presId="urn:microsoft.com/office/officeart/2005/8/layout/hList1"/>
    <dgm:cxn modelId="{CF5B0FBA-2D56-4CF0-AF92-9C564093E949}" srcId="{D8D8211C-F59A-4911-A83A-76FCE7A9C11A}" destId="{8AFF17F6-31C2-478C-B7B3-9181C0EFBF46}" srcOrd="0" destOrd="0" parTransId="{424393F0-94B3-4159-864B-3B0066B6899C}" sibTransId="{E08846BD-2D1E-4696-B6BD-BD49BD1F5480}"/>
    <dgm:cxn modelId="{D616ED1B-ACBB-423F-9686-925E1CB765F3}" type="presOf" srcId="{33FD7464-DA5D-4630-AD7B-9552A44207FF}" destId="{16B861D6-38EE-4A95-A944-83F71DB6074A}" srcOrd="0" destOrd="0" presId="urn:microsoft.com/office/officeart/2005/8/layout/hList1"/>
    <dgm:cxn modelId="{8DC59618-7D78-4370-A87D-14ED5ABC8A47}" type="presOf" srcId="{A716B215-F87C-4E4D-B5B5-51D8EA0DC6DC}" destId="{3BE6B549-F31B-47B9-88F4-0C2A8CC9D485}" srcOrd="0" destOrd="1" presId="urn:microsoft.com/office/officeart/2005/8/layout/hList1"/>
    <dgm:cxn modelId="{85DB9EDD-CED0-46D7-B432-595F74FD106B}" srcId="{D8D8211C-F59A-4911-A83A-76FCE7A9C11A}" destId="{6641EB94-4B1B-465C-9F5D-1A4B14359B99}" srcOrd="2" destOrd="0" parTransId="{0D159986-7E15-47D5-B863-5D94ECC4B7F8}" sibTransId="{C27468DF-E1CE-4335-916C-3F3F8F2C1958}"/>
    <dgm:cxn modelId="{C3D4DB83-5DDC-4FFB-92A3-107DC44CB809}" srcId="{01317BE5-8252-4B15-92C6-D6DAD6D34F2F}" destId="{462B9C52-002E-4476-A4BC-40EDF9CB7A41}" srcOrd="2" destOrd="0" parTransId="{E7499670-6138-48E7-A740-EE3BFB331A44}" sibTransId="{9109E481-DAB5-4677-906F-B3A372F3D65A}"/>
    <dgm:cxn modelId="{91649DD8-AECE-430E-A695-A4B550F6A51F}" srcId="{33FD7464-DA5D-4630-AD7B-9552A44207FF}" destId="{3C22263B-ACE1-4615-8606-06CA83E0497B}" srcOrd="1" destOrd="0" parTransId="{EC4B3871-9FEE-49C5-9E08-661244B04138}" sibTransId="{1B4152DF-27E0-4B12-AF39-883071E18BB3}"/>
    <dgm:cxn modelId="{8211B324-9DE1-4F61-9EAC-10C60661C590}" srcId="{9559A9BA-F5B2-4E3F-A564-5F583193F4FD}" destId="{C01A4D79-C6CF-4870-8A94-2D171FA0AFB7}" srcOrd="0" destOrd="0" parTransId="{8B036A16-759B-4933-9AE9-A596487020FB}" sibTransId="{94D1CA12-266A-4083-BBE8-09DA6EBAEE0B}"/>
    <dgm:cxn modelId="{2549F1B6-DD47-4A48-8323-9FD0313343F4}" type="presOf" srcId="{3119D267-05F1-4078-970F-B91D02BFC6CD}" destId="{3964F84F-3C35-49B7-9A97-441782FB58F1}" srcOrd="0" destOrd="2" presId="urn:microsoft.com/office/officeart/2005/8/layout/hList1"/>
    <dgm:cxn modelId="{F9970D0D-B915-4E63-A713-2F321F009394}" srcId="{01317BE5-8252-4B15-92C6-D6DAD6D34F2F}" destId="{9914F890-E1FE-4396-8A7D-C3A61CF421BA}" srcOrd="1" destOrd="0" parTransId="{B1C9A210-612E-4081-B1EB-D69FACB657CF}" sibTransId="{7CCAB386-D6B1-43AC-955A-81C4CA37005F}"/>
    <dgm:cxn modelId="{6DDA79EB-2277-46B6-AE85-6E4A0634D689}" type="presOf" srcId="{8AFF17F6-31C2-478C-B7B3-9181C0EFBF46}" destId="{3BE6B549-F31B-47B9-88F4-0C2A8CC9D485}" srcOrd="0" destOrd="0" presId="urn:microsoft.com/office/officeart/2005/8/layout/hList1"/>
    <dgm:cxn modelId="{0B3297A5-C4B3-44EA-A7BB-37BBD62CB4C9}" type="presOf" srcId="{462B9C52-002E-4476-A4BC-40EDF9CB7A41}" destId="{A4683F76-5A6B-4DD3-B7DB-B3D7E13BBB35}" srcOrd="0" destOrd="2" presId="urn:microsoft.com/office/officeart/2005/8/layout/hList1"/>
    <dgm:cxn modelId="{D2C5AB20-31DD-4064-935B-029D0C4D2108}" srcId="{52F75DD5-4A74-48F6-A47A-0C386586EDCC}" destId="{01317BE5-8252-4B15-92C6-D6DAD6D34F2F}" srcOrd="0" destOrd="0" parTransId="{9F8FF72D-B975-46D1-BC99-5B2EDEADA6CE}" sibTransId="{872DD447-AE12-45E5-B4C0-2AC8BBABB1FD}"/>
    <dgm:cxn modelId="{2EE1251D-7959-4C25-9571-75C94B6CB5E6}" srcId="{52F75DD5-4A74-48F6-A47A-0C386586EDCC}" destId="{33FD7464-DA5D-4630-AD7B-9552A44207FF}" srcOrd="2" destOrd="0" parTransId="{73FF5141-93AC-461A-9F67-113C1CB2DD2E}" sibTransId="{02817005-AFAC-4E34-B2B6-3E6A6FC84B08}"/>
    <dgm:cxn modelId="{D1262E7C-D35C-4EE5-8B73-E21D0C638978}" type="presOf" srcId="{01317BE5-8252-4B15-92C6-D6DAD6D34F2F}" destId="{D2DDD0EE-42D4-4AE9-9802-C3B92FA27E37}" srcOrd="0" destOrd="0" presId="urn:microsoft.com/office/officeart/2005/8/layout/hList1"/>
    <dgm:cxn modelId="{74A2CF00-0E4D-4D86-8446-36C3CA61F386}" type="presOf" srcId="{1180D445-4496-43B4-BA0B-20BC41F0E3A1}" destId="{7804D9BD-1A21-4B12-A7A0-057AD9449E4B}" srcOrd="0" destOrd="2" presId="urn:microsoft.com/office/officeart/2005/8/layout/hList1"/>
    <dgm:cxn modelId="{46407170-307B-46F5-A145-84F1DF5EDD57}" type="presParOf" srcId="{4D4CB7A5-1B24-46E9-B9E1-B11B7C249D46}" destId="{503051F6-D8A6-4760-AEBB-AB5CF40A242C}" srcOrd="0" destOrd="0" presId="urn:microsoft.com/office/officeart/2005/8/layout/hList1"/>
    <dgm:cxn modelId="{85F1906F-086D-40EB-8B4A-032AE88958FA}" type="presParOf" srcId="{503051F6-D8A6-4760-AEBB-AB5CF40A242C}" destId="{D2DDD0EE-42D4-4AE9-9802-C3B92FA27E37}" srcOrd="0" destOrd="0" presId="urn:microsoft.com/office/officeart/2005/8/layout/hList1"/>
    <dgm:cxn modelId="{123AF7E5-62D3-454D-A879-375AF63BC092}" type="presParOf" srcId="{503051F6-D8A6-4760-AEBB-AB5CF40A242C}" destId="{A4683F76-5A6B-4DD3-B7DB-B3D7E13BBB35}" srcOrd="1" destOrd="0" presId="urn:microsoft.com/office/officeart/2005/8/layout/hList1"/>
    <dgm:cxn modelId="{36F2795F-DF4A-494B-A965-F32EDBAAC5A7}" type="presParOf" srcId="{4D4CB7A5-1B24-46E9-B9E1-B11B7C249D46}" destId="{39C8C85F-A6D1-401D-8084-5EE290774C0F}" srcOrd="1" destOrd="0" presId="urn:microsoft.com/office/officeart/2005/8/layout/hList1"/>
    <dgm:cxn modelId="{5A70478F-D91A-4B1E-80B5-C92752DBC69E}" type="presParOf" srcId="{4D4CB7A5-1B24-46E9-B9E1-B11B7C249D46}" destId="{1E3DA416-DCBA-44E7-9A97-69D8CD225F51}" srcOrd="2" destOrd="0" presId="urn:microsoft.com/office/officeart/2005/8/layout/hList1"/>
    <dgm:cxn modelId="{84F59CA6-C0A7-4EF3-944E-A6AE3E12E56B}" type="presParOf" srcId="{1E3DA416-DCBA-44E7-9A97-69D8CD225F51}" destId="{88E7F1A8-52EC-43D1-9693-3B388CAC66C0}" srcOrd="0" destOrd="0" presId="urn:microsoft.com/office/officeart/2005/8/layout/hList1"/>
    <dgm:cxn modelId="{432979CB-DC18-4B1C-9017-CB0C7CFC41C5}" type="presParOf" srcId="{1E3DA416-DCBA-44E7-9A97-69D8CD225F51}" destId="{3BE6B549-F31B-47B9-88F4-0C2A8CC9D485}" srcOrd="1" destOrd="0" presId="urn:microsoft.com/office/officeart/2005/8/layout/hList1"/>
    <dgm:cxn modelId="{F3E32F3C-26F5-4701-89E5-CF684DB7B07E}" type="presParOf" srcId="{4D4CB7A5-1B24-46E9-B9E1-B11B7C249D46}" destId="{C46CD206-8F36-45AC-9CDC-BCD7DB6FC09B}" srcOrd="3" destOrd="0" presId="urn:microsoft.com/office/officeart/2005/8/layout/hList1"/>
    <dgm:cxn modelId="{3ADFBD1E-8F13-4A3B-B365-75F21FAF5CBC}" type="presParOf" srcId="{4D4CB7A5-1B24-46E9-B9E1-B11B7C249D46}" destId="{0132D7CC-A4DF-4D95-993C-423332DBC880}" srcOrd="4" destOrd="0" presId="urn:microsoft.com/office/officeart/2005/8/layout/hList1"/>
    <dgm:cxn modelId="{59B9BBAF-2C50-4DF1-814B-2720A62E7F80}" type="presParOf" srcId="{0132D7CC-A4DF-4D95-993C-423332DBC880}" destId="{16B861D6-38EE-4A95-A944-83F71DB6074A}" srcOrd="0" destOrd="0" presId="urn:microsoft.com/office/officeart/2005/8/layout/hList1"/>
    <dgm:cxn modelId="{3DD2AACF-EDB7-429B-A668-7F92458DF40E}" type="presParOf" srcId="{0132D7CC-A4DF-4D95-993C-423332DBC880}" destId="{7804D9BD-1A21-4B12-A7A0-057AD9449E4B}" srcOrd="1" destOrd="0" presId="urn:microsoft.com/office/officeart/2005/8/layout/hList1"/>
    <dgm:cxn modelId="{F97C87B7-3C8F-47BF-913F-14FAAEB22F9B}" type="presParOf" srcId="{4D4CB7A5-1B24-46E9-B9E1-B11B7C249D46}" destId="{D6DB96AD-1CD4-4560-B27A-D77AC1AB2966}" srcOrd="5" destOrd="0" presId="urn:microsoft.com/office/officeart/2005/8/layout/hList1"/>
    <dgm:cxn modelId="{A5884343-154C-4DA4-B9A1-5C09013ADAC3}" type="presParOf" srcId="{4D4CB7A5-1B24-46E9-B9E1-B11B7C249D46}" destId="{E43B39A0-EAD4-4C4D-BB15-82150EC65A72}" srcOrd="6" destOrd="0" presId="urn:microsoft.com/office/officeart/2005/8/layout/hList1"/>
    <dgm:cxn modelId="{8B24250F-B93F-4175-B74F-5CBC09AA8192}" type="presParOf" srcId="{E43B39A0-EAD4-4C4D-BB15-82150EC65A72}" destId="{D1C0E80E-B6FC-4FFA-8A26-0AE5AA579FC6}" srcOrd="0" destOrd="0" presId="urn:microsoft.com/office/officeart/2005/8/layout/hList1"/>
    <dgm:cxn modelId="{CC029AFB-2435-45D3-A399-96879E349EF8}" type="presParOf" srcId="{E43B39A0-EAD4-4C4D-BB15-82150EC65A72}" destId="{3964F84F-3C35-49B7-9A97-441782FB58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B1CED6-E70C-4FFC-9BED-9CA6B6DA357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EFF8F8-4F1E-4503-9FF8-56F2A0E3B302}">
      <dgm:prSet phldrT="[Texto]" custT="1"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es-CL" sz="2000" b="1" u="sng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Total Empresas 16,5%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es-CL" sz="2400" dirty="0" smtClean="0">
              <a:latin typeface="Verdana"/>
              <a:ea typeface="ヒラギノ角ゴ Pro W3" charset="-128"/>
              <a:cs typeface="Verdana"/>
            </a:rPr>
            <a:t>   101</a:t>
          </a:r>
          <a:endParaRPr lang="es-CL" sz="2400" u="sng" dirty="0" smtClean="0">
            <a:latin typeface="Verdana"/>
            <a:ea typeface="ヒラギノ角ゴ Pro W3" charset="-128"/>
            <a:cs typeface="Verdana"/>
          </a:endParaRPr>
        </a:p>
        <a:p>
          <a:pPr algn="l">
            <a:lnSpc>
              <a:spcPct val="90000"/>
            </a:lnSpc>
            <a:spcAft>
              <a:spcPts val="1200"/>
            </a:spcAft>
          </a:pPr>
          <a:r>
            <a:rPr lang="es-CL" sz="2000" dirty="0" smtClean="0">
              <a:latin typeface="Verdana"/>
              <a:ea typeface="ヒラギノ角ゴ Pro W3" charset="-128"/>
              <a:cs typeface="Verdana"/>
            </a:rPr>
            <a:t>   </a:t>
          </a:r>
          <a:r>
            <a:rPr lang="es-CL" sz="2400" dirty="0" smtClean="0">
              <a:latin typeface="Verdana"/>
              <a:ea typeface="ヒラギノ角ゴ Pro W3" charset="-128"/>
              <a:cs typeface="Verdana"/>
            </a:rPr>
            <a:t>5.160 </a:t>
          </a:r>
          <a:r>
            <a:rPr lang="es-CL" sz="2000" dirty="0" smtClean="0">
              <a:latin typeface="Verdana"/>
              <a:ea typeface="ヒラギノ角ゴ Pro W3" charset="-128"/>
              <a:cs typeface="Verdana"/>
            </a:rPr>
            <a:t>   </a:t>
          </a:r>
        </a:p>
        <a:p>
          <a:pPr algn="l">
            <a:lnSpc>
              <a:spcPct val="90000"/>
            </a:lnSpc>
            <a:spcAft>
              <a:spcPts val="1200"/>
            </a:spcAft>
          </a:pPr>
          <a:r>
            <a:rPr lang="es-CL" sz="2000" dirty="0" smtClean="0">
              <a:latin typeface="Verdana"/>
              <a:ea typeface="ヒラギノ角ゴ Pro W3" charset="-128"/>
              <a:cs typeface="Verdana"/>
            </a:rPr>
            <a:t>    60%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s-CL" sz="1400" b="1" dirty="0" smtClean="0">
              <a:solidFill>
                <a:srgbClr val="0070C0"/>
              </a:solidFill>
              <a:latin typeface="Verdana"/>
              <a:ea typeface="ヒラギノ角ゴ Pro W3" charset="-128"/>
              <a:cs typeface="Verdana"/>
            </a:rPr>
            <a:t>Antigüedad Promedio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s-CL" sz="1400" b="1" dirty="0" smtClean="0">
              <a:solidFill>
                <a:srgbClr val="0070C0"/>
              </a:solidFill>
              <a:latin typeface="Verdana"/>
              <a:ea typeface="ヒラギノ角ゴ Pro W3" charset="-128"/>
              <a:cs typeface="Verdana"/>
            </a:rPr>
            <a:t>7,1 años</a:t>
          </a:r>
          <a:endParaRPr lang="es-ES" sz="1400" b="1" dirty="0">
            <a:solidFill>
              <a:srgbClr val="0070C0"/>
            </a:solidFill>
            <a:latin typeface="Verdana"/>
            <a:ea typeface="ヒラギノ角ゴ Pro W3" charset="-128"/>
            <a:cs typeface="Verdana"/>
          </a:endParaRPr>
        </a:p>
      </dgm:t>
    </dgm:pt>
    <dgm:pt modelId="{E3911B08-1577-4131-A68B-B1130D527E5B}" type="parTrans" cxnId="{67735A7D-5D20-408F-903F-D7B02DFB6DFF}">
      <dgm:prSet/>
      <dgm:spPr/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69139B54-F4CB-41FA-B8D0-592850F3B2E6}" type="sibTrans" cxnId="{67735A7D-5D20-408F-903F-D7B02DFB6DFF}">
      <dgm:prSet/>
      <dgm:spPr/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9F50DF04-1ACA-48DD-8745-054EF440600E}">
      <dgm:prSet phldrT="[Texto]"/>
      <dgm:spPr>
        <a:ln w="31750"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CL" smtClean="0"/>
            <a:t>3,4%</a:t>
          </a:r>
          <a:endParaRPr lang="es-ES" dirty="0"/>
        </a:p>
      </dgm:t>
    </dgm:pt>
    <dgm:pt modelId="{70918C7D-6E1A-4B57-BABD-A207E8E7D501}" type="parTrans" cxnId="{4D142A36-4436-4449-A752-4BAE0184AB82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29BAB9CB-B142-4C54-8E33-C4B9929B474E}" type="sibTrans" cxnId="{4D142A36-4436-4449-A752-4BAE0184AB82}">
      <dgm:prSet/>
      <dgm:spPr/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605B1AF5-3263-459E-A078-5066620E8174}">
      <dgm:prSet phldrT="[Texto]" custT="1"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CL" sz="1600" b="1" u="sng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PEQUEÑAS 17,5%</a:t>
          </a:r>
        </a:p>
        <a:p>
          <a:pPr algn="l"/>
          <a:r>
            <a:rPr lang="es-CL" sz="1400" u="none" dirty="0" smtClean="0">
              <a:latin typeface="Verdana"/>
              <a:ea typeface="ヒラギノ角ゴ Pro W3" charset="-128"/>
              <a:cs typeface="Verdana"/>
            </a:rPr>
            <a:t>30          - 176         - 43%</a:t>
          </a:r>
        </a:p>
        <a:p>
          <a:pPr algn="ctr"/>
          <a:r>
            <a:rPr lang="es-CL" sz="1400" b="1" u="none" dirty="0" smtClean="0">
              <a:solidFill>
                <a:srgbClr val="0070C0"/>
              </a:solidFill>
            </a:rPr>
            <a:t>Antigüedad Promedio 9,6 años</a:t>
          </a:r>
          <a:endParaRPr lang="es-ES" sz="1400" b="1" u="none" dirty="0">
            <a:solidFill>
              <a:srgbClr val="0070C0"/>
            </a:solidFill>
          </a:endParaRPr>
        </a:p>
      </dgm:t>
    </dgm:pt>
    <dgm:pt modelId="{1308446E-0829-480D-8FCD-0C6D03B34225}" type="parTrans" cxnId="{50FDE378-6F2E-4772-80E4-2BF5D51F1774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8945564F-807F-4F18-91F4-1F3073BC14FF}" type="sibTrans" cxnId="{50FDE378-6F2E-4772-80E4-2BF5D51F1774}">
      <dgm:prSet/>
      <dgm:spPr/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17538123-7551-459F-B1D7-5809CF76BD63}">
      <dgm:prSet phldrT="[Texto]"/>
      <dgm:spPr>
        <a:ln w="31750"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CL" smtClean="0"/>
            <a:t>27,7%</a:t>
          </a:r>
          <a:endParaRPr lang="es-ES" dirty="0"/>
        </a:p>
      </dgm:t>
    </dgm:pt>
    <dgm:pt modelId="{FA22A783-49EC-40BB-B6D7-E3F8DC20FEC0}" type="parTrans" cxnId="{11F67D12-CDFB-4725-A92B-5F5682395CD6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CE0D5443-C409-4BBB-92C1-D69990D28A0F}" type="sibTrans" cxnId="{11F67D12-CDFB-4725-A92B-5F5682395CD6}">
      <dgm:prSet/>
      <dgm:spPr/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663BD48E-5163-42ED-8D07-C5A50125D919}">
      <dgm:prSet phldrT="[Texto]" custT="1"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CL" sz="1600" b="1" u="sng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GRANDES 13,1%</a:t>
          </a:r>
        </a:p>
        <a:p>
          <a:pPr algn="l"/>
          <a:r>
            <a:rPr lang="es-CL" sz="1400" u="none" dirty="0" smtClean="0">
              <a:latin typeface="Verdana"/>
              <a:ea typeface="ヒラギノ角ゴ Pro W3" charset="-128"/>
              <a:cs typeface="Verdana"/>
            </a:rPr>
            <a:t> 15          - 1.429         - 70%</a:t>
          </a:r>
        </a:p>
        <a:p>
          <a:pPr algn="ctr"/>
          <a:r>
            <a:rPr lang="es-CL" sz="1400" b="1" u="none" dirty="0" smtClean="0">
              <a:solidFill>
                <a:srgbClr val="0070C0"/>
              </a:solidFill>
            </a:rPr>
            <a:t>Antigüedad Promedio 5,9 años</a:t>
          </a:r>
          <a:endParaRPr lang="es-ES" sz="1400" b="1" u="none" dirty="0">
            <a:solidFill>
              <a:srgbClr val="0070C0"/>
            </a:solidFill>
          </a:endParaRPr>
        </a:p>
      </dgm:t>
    </dgm:pt>
    <dgm:pt modelId="{C26BB0F4-6CA0-46E5-9FEC-3978C2EF72EC}" type="parTrans" cxnId="{363D017B-45D2-4D6D-B77C-AD15759C7CCD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F34B7CF5-A5B1-42DE-BACB-A281F70C464F}" type="sibTrans" cxnId="{363D017B-45D2-4D6D-B77C-AD15759C7CCD}">
      <dgm:prSet/>
      <dgm:spPr/>
      <dgm:t>
        <a:bodyPr/>
        <a:lstStyle/>
        <a:p>
          <a:endParaRPr lang="es-ES">
            <a:solidFill>
              <a:schemeClr val="tx2"/>
            </a:solidFill>
          </a:endParaRPr>
        </a:p>
      </dgm:t>
    </dgm:pt>
    <dgm:pt modelId="{54A910A1-B98F-4777-BE0A-1CAD3DCA0854}">
      <dgm:prSet/>
      <dgm:spPr>
        <a:ln w="31750"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CL" dirty="0" smtClean="0"/>
            <a:t>25,5%</a:t>
          </a:r>
          <a:endParaRPr lang="es-ES" dirty="0"/>
        </a:p>
      </dgm:t>
    </dgm:pt>
    <dgm:pt modelId="{7E539F6C-B88B-491D-8049-D90A175BA7A9}" type="parTrans" cxnId="{F357FBD5-6A67-472E-AC11-A785CFBF1E19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/>
        </a:p>
      </dgm:t>
    </dgm:pt>
    <dgm:pt modelId="{E18384BC-D157-43C0-A653-659B5D4FE729}" type="sibTrans" cxnId="{F357FBD5-6A67-472E-AC11-A785CFBF1E19}">
      <dgm:prSet/>
      <dgm:spPr/>
      <dgm:t>
        <a:bodyPr/>
        <a:lstStyle/>
        <a:p>
          <a:endParaRPr lang="es-ES"/>
        </a:p>
      </dgm:t>
    </dgm:pt>
    <dgm:pt modelId="{D08A4721-0B9F-4B07-BDE8-D69E0EF78F68}">
      <dgm:prSet/>
      <dgm:spPr>
        <a:ln w="31750"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CL" dirty="0" smtClean="0"/>
            <a:t>43,4%</a:t>
          </a:r>
          <a:endParaRPr lang="es-ES" dirty="0"/>
        </a:p>
      </dgm:t>
    </dgm:pt>
    <dgm:pt modelId="{89EA891D-1779-452D-B6C2-5EA0FF7D5E33}" type="parTrans" cxnId="{4760FB03-C0E3-4163-ACD6-4E0572D8FF56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/>
        </a:p>
      </dgm:t>
    </dgm:pt>
    <dgm:pt modelId="{56D38A79-A5DB-4BB2-9C5A-64E9EBCBB36D}" type="sibTrans" cxnId="{4760FB03-C0E3-4163-ACD6-4E0572D8FF56}">
      <dgm:prSet/>
      <dgm:spPr/>
      <dgm:t>
        <a:bodyPr/>
        <a:lstStyle/>
        <a:p>
          <a:endParaRPr lang="es-ES"/>
        </a:p>
      </dgm:t>
    </dgm:pt>
    <dgm:pt modelId="{BF35D158-92C3-4601-A516-CAF541173F4D}">
      <dgm:prSet custT="1"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CL" sz="1600" b="1" u="sng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MEDIANAS 16,1%</a:t>
          </a:r>
        </a:p>
        <a:p>
          <a:pPr algn="l"/>
          <a:r>
            <a:rPr lang="es-CL" sz="1400" u="none" dirty="0" smtClean="0">
              <a:latin typeface="Verdana"/>
              <a:ea typeface="ヒラギノ角ゴ Pro W3" charset="-128"/>
              <a:cs typeface="Verdana"/>
            </a:rPr>
            <a:t> 54          - 1.314         - 51%</a:t>
          </a:r>
        </a:p>
        <a:p>
          <a:pPr algn="ctr"/>
          <a:r>
            <a:rPr lang="es-CL" sz="1400" b="1" u="none" dirty="0" smtClean="0">
              <a:solidFill>
                <a:srgbClr val="0070C0"/>
              </a:solidFill>
            </a:rPr>
            <a:t>Antigüedad Promedio 8,5 años</a:t>
          </a:r>
        </a:p>
      </dgm:t>
    </dgm:pt>
    <dgm:pt modelId="{DF1630FF-E762-42A1-A660-D980A8DB83B0}" type="parTrans" cxnId="{7AC1C0AF-49A6-42D8-A5E5-F9D74953E111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/>
        </a:p>
      </dgm:t>
    </dgm:pt>
    <dgm:pt modelId="{7A0CC8C8-8FA9-4B34-A0FD-5CFEBD0E7C43}" type="sibTrans" cxnId="{7AC1C0AF-49A6-42D8-A5E5-F9D74953E111}">
      <dgm:prSet/>
      <dgm:spPr/>
      <dgm:t>
        <a:bodyPr/>
        <a:lstStyle/>
        <a:p>
          <a:endParaRPr lang="es-ES"/>
        </a:p>
      </dgm:t>
    </dgm:pt>
    <dgm:pt modelId="{F391253F-9EF4-4E92-A532-EC492C72A0F4}">
      <dgm:prSet custT="1"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CL" sz="1600" b="1" u="sng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EXTRA GRANDE 11,7%</a:t>
          </a:r>
        </a:p>
        <a:p>
          <a:pPr algn="l"/>
          <a:r>
            <a:rPr lang="es-CL" sz="1400" u="none" dirty="0" smtClean="0">
              <a:latin typeface="Verdana"/>
              <a:ea typeface="ヒラギノ角ゴ Pro W3" charset="-128"/>
              <a:cs typeface="Verdana"/>
            </a:rPr>
            <a:t> 2          - 2.241         - 61%</a:t>
          </a:r>
        </a:p>
        <a:p>
          <a:pPr algn="ctr"/>
          <a:r>
            <a:rPr lang="es-CL" sz="1400" b="1" u="none" dirty="0" smtClean="0">
              <a:solidFill>
                <a:srgbClr val="0070C0"/>
              </a:solidFill>
            </a:rPr>
            <a:t>Antigüedad Promedio 6,8 años</a:t>
          </a:r>
        </a:p>
      </dgm:t>
    </dgm:pt>
    <dgm:pt modelId="{E1DB657C-927D-4457-BCF2-77C56D083375}" type="parTrans" cxnId="{D555364C-6695-4194-8DC1-D41597C0895E}">
      <dgm:prSet/>
      <dgm:spPr>
        <a:ln w="3175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ES"/>
        </a:p>
      </dgm:t>
    </dgm:pt>
    <dgm:pt modelId="{E0189398-3BBF-48CB-93E2-8C7090B4416A}" type="sibTrans" cxnId="{D555364C-6695-4194-8DC1-D41597C0895E}">
      <dgm:prSet/>
      <dgm:spPr/>
      <dgm:t>
        <a:bodyPr/>
        <a:lstStyle/>
        <a:p>
          <a:endParaRPr lang="es-ES"/>
        </a:p>
      </dgm:t>
    </dgm:pt>
    <dgm:pt modelId="{DBBCF06D-0CB2-4022-9146-EB4B493437E6}" type="pres">
      <dgm:prSet presAssocID="{16B1CED6-E70C-4FFC-9BED-9CA6B6DA357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C3BE1CE-444F-462E-A840-69C75201F0C3}" type="pres">
      <dgm:prSet presAssocID="{9BEFF8F8-4F1E-4503-9FF8-56F2A0E3B302}" presName="root1" presStyleCnt="0"/>
      <dgm:spPr/>
      <dgm:t>
        <a:bodyPr/>
        <a:lstStyle/>
        <a:p>
          <a:endParaRPr lang="es-ES"/>
        </a:p>
      </dgm:t>
    </dgm:pt>
    <dgm:pt modelId="{FE53B1B4-B7AD-4739-9591-F9BD6C8939F5}" type="pres">
      <dgm:prSet presAssocID="{9BEFF8F8-4F1E-4503-9FF8-56F2A0E3B302}" presName="LevelOneTextNode" presStyleLbl="node0" presStyleIdx="0" presStyleCnt="1" custScaleX="151061" custScaleY="2997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8B3FCA-5BB6-4DE3-BB1B-9E29982DE46C}" type="pres">
      <dgm:prSet presAssocID="{9BEFF8F8-4F1E-4503-9FF8-56F2A0E3B302}" presName="level2hierChild" presStyleCnt="0"/>
      <dgm:spPr/>
      <dgm:t>
        <a:bodyPr/>
        <a:lstStyle/>
        <a:p>
          <a:endParaRPr lang="es-ES"/>
        </a:p>
      </dgm:t>
    </dgm:pt>
    <dgm:pt modelId="{2BD76351-3CA8-480A-8616-A936E8651EFB}" type="pres">
      <dgm:prSet presAssocID="{70918C7D-6E1A-4B57-BABD-A207E8E7D501}" presName="conn2-1" presStyleLbl="parChTrans1D2" presStyleIdx="0" presStyleCnt="4"/>
      <dgm:spPr/>
      <dgm:t>
        <a:bodyPr/>
        <a:lstStyle/>
        <a:p>
          <a:endParaRPr lang="es-ES"/>
        </a:p>
      </dgm:t>
    </dgm:pt>
    <dgm:pt modelId="{9B5F6318-DE09-41FB-839C-00709345BBD5}" type="pres">
      <dgm:prSet presAssocID="{70918C7D-6E1A-4B57-BABD-A207E8E7D501}" presName="connTx" presStyleLbl="parChTrans1D2" presStyleIdx="0" presStyleCnt="4"/>
      <dgm:spPr/>
      <dgm:t>
        <a:bodyPr/>
        <a:lstStyle/>
        <a:p>
          <a:endParaRPr lang="es-ES"/>
        </a:p>
      </dgm:t>
    </dgm:pt>
    <dgm:pt modelId="{BED98139-E9AC-48D3-85D5-D0D4789F0D4D}" type="pres">
      <dgm:prSet presAssocID="{9F50DF04-1ACA-48DD-8745-054EF440600E}" presName="root2" presStyleCnt="0"/>
      <dgm:spPr/>
      <dgm:t>
        <a:bodyPr/>
        <a:lstStyle/>
        <a:p>
          <a:endParaRPr lang="es-ES"/>
        </a:p>
      </dgm:t>
    </dgm:pt>
    <dgm:pt modelId="{0C8D29A0-182F-408A-9127-B141C7D0C37C}" type="pres">
      <dgm:prSet presAssocID="{9F50DF04-1ACA-48DD-8745-054EF440600E}" presName="LevelTwoTextNode" presStyleLbl="node2" presStyleIdx="0" presStyleCnt="4" custScaleX="375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A4BB05-AF7E-4E9D-B330-947A42065A05}" type="pres">
      <dgm:prSet presAssocID="{9F50DF04-1ACA-48DD-8745-054EF440600E}" presName="level3hierChild" presStyleCnt="0"/>
      <dgm:spPr/>
      <dgm:t>
        <a:bodyPr/>
        <a:lstStyle/>
        <a:p>
          <a:endParaRPr lang="es-ES"/>
        </a:p>
      </dgm:t>
    </dgm:pt>
    <dgm:pt modelId="{C6513F54-B117-46B6-8B1C-D1D271B1CDE4}" type="pres">
      <dgm:prSet presAssocID="{1308446E-0829-480D-8FCD-0C6D03B34225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32AAC1BC-5489-4BA7-AECA-6E5678D79A63}" type="pres">
      <dgm:prSet presAssocID="{1308446E-0829-480D-8FCD-0C6D03B34225}" presName="connTx" presStyleLbl="parChTrans1D3" presStyleIdx="0" presStyleCnt="4"/>
      <dgm:spPr/>
      <dgm:t>
        <a:bodyPr/>
        <a:lstStyle/>
        <a:p>
          <a:endParaRPr lang="es-ES"/>
        </a:p>
      </dgm:t>
    </dgm:pt>
    <dgm:pt modelId="{2B597993-87EE-45FB-A23A-879CD815F0F6}" type="pres">
      <dgm:prSet presAssocID="{605B1AF5-3263-459E-A078-5066620E8174}" presName="root2" presStyleCnt="0"/>
      <dgm:spPr/>
      <dgm:t>
        <a:bodyPr/>
        <a:lstStyle/>
        <a:p>
          <a:endParaRPr lang="es-ES"/>
        </a:p>
      </dgm:t>
    </dgm:pt>
    <dgm:pt modelId="{EC4F8385-5BC7-4D16-9B30-4CD26CD36828}" type="pres">
      <dgm:prSet presAssocID="{605B1AF5-3263-459E-A078-5066620E8174}" presName="LevelTwoTextNode" presStyleLbl="node3" presStyleIdx="0" presStyleCnt="4" custScaleX="172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1D5907-8E58-475B-BFE2-12381BB3E28C}" type="pres">
      <dgm:prSet presAssocID="{605B1AF5-3263-459E-A078-5066620E8174}" presName="level3hierChild" presStyleCnt="0"/>
      <dgm:spPr/>
      <dgm:t>
        <a:bodyPr/>
        <a:lstStyle/>
        <a:p>
          <a:endParaRPr lang="es-ES"/>
        </a:p>
      </dgm:t>
    </dgm:pt>
    <dgm:pt modelId="{1A97F72D-9B27-487B-80C8-D2E9BC034B1F}" type="pres">
      <dgm:prSet presAssocID="{7E539F6C-B88B-491D-8049-D90A175BA7A9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17DE9A2A-A507-499A-AADE-346A92D3F439}" type="pres">
      <dgm:prSet presAssocID="{7E539F6C-B88B-491D-8049-D90A175BA7A9}" presName="connTx" presStyleLbl="parChTrans1D2" presStyleIdx="1" presStyleCnt="4"/>
      <dgm:spPr/>
      <dgm:t>
        <a:bodyPr/>
        <a:lstStyle/>
        <a:p>
          <a:endParaRPr lang="es-ES"/>
        </a:p>
      </dgm:t>
    </dgm:pt>
    <dgm:pt modelId="{CEB063DB-3170-420E-8ADD-EC6996D7B498}" type="pres">
      <dgm:prSet presAssocID="{54A910A1-B98F-4777-BE0A-1CAD3DCA0854}" presName="root2" presStyleCnt="0"/>
      <dgm:spPr/>
      <dgm:t>
        <a:bodyPr/>
        <a:lstStyle/>
        <a:p>
          <a:endParaRPr lang="es-ES"/>
        </a:p>
      </dgm:t>
    </dgm:pt>
    <dgm:pt modelId="{BC4340F1-85F1-4715-AEBB-57E1D019B500}" type="pres">
      <dgm:prSet presAssocID="{54A910A1-B98F-4777-BE0A-1CAD3DCA0854}" presName="LevelTwoTextNode" presStyleLbl="node2" presStyleIdx="1" presStyleCnt="4" custFlipHor="1" custScaleX="365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9CE1F7-0AB0-400E-93F2-AC123F3E474E}" type="pres">
      <dgm:prSet presAssocID="{54A910A1-B98F-4777-BE0A-1CAD3DCA0854}" presName="level3hierChild" presStyleCnt="0"/>
      <dgm:spPr/>
      <dgm:t>
        <a:bodyPr/>
        <a:lstStyle/>
        <a:p>
          <a:endParaRPr lang="es-ES"/>
        </a:p>
      </dgm:t>
    </dgm:pt>
    <dgm:pt modelId="{6528D4B8-A7D3-4A66-91F1-FB7E1718A2A9}" type="pres">
      <dgm:prSet presAssocID="{DF1630FF-E762-42A1-A660-D980A8DB83B0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14B086F2-E63F-49F0-AD89-7A39B078C15A}" type="pres">
      <dgm:prSet presAssocID="{DF1630FF-E762-42A1-A660-D980A8DB83B0}" presName="connTx" presStyleLbl="parChTrans1D3" presStyleIdx="1" presStyleCnt="4"/>
      <dgm:spPr/>
      <dgm:t>
        <a:bodyPr/>
        <a:lstStyle/>
        <a:p>
          <a:endParaRPr lang="es-ES"/>
        </a:p>
      </dgm:t>
    </dgm:pt>
    <dgm:pt modelId="{FABA3534-D74E-45B1-9B5E-D799F4C5271B}" type="pres">
      <dgm:prSet presAssocID="{BF35D158-92C3-4601-A516-CAF541173F4D}" presName="root2" presStyleCnt="0"/>
      <dgm:spPr/>
      <dgm:t>
        <a:bodyPr/>
        <a:lstStyle/>
        <a:p>
          <a:endParaRPr lang="es-ES"/>
        </a:p>
      </dgm:t>
    </dgm:pt>
    <dgm:pt modelId="{E75B92D7-BEB6-4258-8F72-1E11FA854C1F}" type="pres">
      <dgm:prSet presAssocID="{BF35D158-92C3-4601-A516-CAF541173F4D}" presName="LevelTwoTextNode" presStyleLbl="node3" presStyleIdx="1" presStyleCnt="4" custScaleX="172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AB64199-85BE-49B5-96A9-7EE7FD35B1EB}" type="pres">
      <dgm:prSet presAssocID="{BF35D158-92C3-4601-A516-CAF541173F4D}" presName="level3hierChild" presStyleCnt="0"/>
      <dgm:spPr/>
      <dgm:t>
        <a:bodyPr/>
        <a:lstStyle/>
        <a:p>
          <a:endParaRPr lang="es-ES"/>
        </a:p>
      </dgm:t>
    </dgm:pt>
    <dgm:pt modelId="{711C49F4-4014-4358-89EC-34869CE52F24}" type="pres">
      <dgm:prSet presAssocID="{FA22A783-49EC-40BB-B6D7-E3F8DC20FEC0}" presName="conn2-1" presStyleLbl="parChTrans1D2" presStyleIdx="2" presStyleCnt="4"/>
      <dgm:spPr/>
      <dgm:t>
        <a:bodyPr/>
        <a:lstStyle/>
        <a:p>
          <a:endParaRPr lang="es-ES"/>
        </a:p>
      </dgm:t>
    </dgm:pt>
    <dgm:pt modelId="{EAE45B6F-2F60-49A3-8EC2-E283E95334DC}" type="pres">
      <dgm:prSet presAssocID="{FA22A783-49EC-40BB-B6D7-E3F8DC20FEC0}" presName="connTx" presStyleLbl="parChTrans1D2" presStyleIdx="2" presStyleCnt="4"/>
      <dgm:spPr/>
      <dgm:t>
        <a:bodyPr/>
        <a:lstStyle/>
        <a:p>
          <a:endParaRPr lang="es-ES"/>
        </a:p>
      </dgm:t>
    </dgm:pt>
    <dgm:pt modelId="{1B837403-63D8-45BB-8596-6652486F1B8D}" type="pres">
      <dgm:prSet presAssocID="{17538123-7551-459F-B1D7-5809CF76BD63}" presName="root2" presStyleCnt="0"/>
      <dgm:spPr/>
      <dgm:t>
        <a:bodyPr/>
        <a:lstStyle/>
        <a:p>
          <a:endParaRPr lang="es-ES"/>
        </a:p>
      </dgm:t>
    </dgm:pt>
    <dgm:pt modelId="{37296B2B-B219-4B98-AE4E-276F8EA8EE2B}" type="pres">
      <dgm:prSet presAssocID="{17538123-7551-459F-B1D7-5809CF76BD63}" presName="LevelTwoTextNode" presStyleLbl="node2" presStyleIdx="2" presStyleCnt="4" custScaleX="375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A667173-AD3C-483B-8609-6BAE5C7E5B4F}" type="pres">
      <dgm:prSet presAssocID="{17538123-7551-459F-B1D7-5809CF76BD63}" presName="level3hierChild" presStyleCnt="0"/>
      <dgm:spPr/>
      <dgm:t>
        <a:bodyPr/>
        <a:lstStyle/>
        <a:p>
          <a:endParaRPr lang="es-ES"/>
        </a:p>
      </dgm:t>
    </dgm:pt>
    <dgm:pt modelId="{E8706AB2-819C-41D9-A7AD-1438073424A7}" type="pres">
      <dgm:prSet presAssocID="{C26BB0F4-6CA0-46E5-9FEC-3978C2EF72EC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0ADAC479-85FC-40D4-8653-372FBE4D85C5}" type="pres">
      <dgm:prSet presAssocID="{C26BB0F4-6CA0-46E5-9FEC-3978C2EF72EC}" presName="connTx" presStyleLbl="parChTrans1D3" presStyleIdx="2" presStyleCnt="4"/>
      <dgm:spPr/>
      <dgm:t>
        <a:bodyPr/>
        <a:lstStyle/>
        <a:p>
          <a:endParaRPr lang="es-ES"/>
        </a:p>
      </dgm:t>
    </dgm:pt>
    <dgm:pt modelId="{DE4971C8-1978-40A7-8B67-6AA5D63C63CA}" type="pres">
      <dgm:prSet presAssocID="{663BD48E-5163-42ED-8D07-C5A50125D919}" presName="root2" presStyleCnt="0"/>
      <dgm:spPr/>
      <dgm:t>
        <a:bodyPr/>
        <a:lstStyle/>
        <a:p>
          <a:endParaRPr lang="es-ES"/>
        </a:p>
      </dgm:t>
    </dgm:pt>
    <dgm:pt modelId="{0DB8923D-93D4-487C-9405-835368AABA4C}" type="pres">
      <dgm:prSet presAssocID="{663BD48E-5163-42ED-8D07-C5A50125D919}" presName="LevelTwoTextNode" presStyleLbl="node3" presStyleIdx="2" presStyleCnt="4" custScaleX="172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865BA0-D288-4BF0-947F-0E5DF5DC332C}" type="pres">
      <dgm:prSet presAssocID="{663BD48E-5163-42ED-8D07-C5A50125D919}" presName="level3hierChild" presStyleCnt="0"/>
      <dgm:spPr/>
      <dgm:t>
        <a:bodyPr/>
        <a:lstStyle/>
        <a:p>
          <a:endParaRPr lang="es-ES"/>
        </a:p>
      </dgm:t>
    </dgm:pt>
    <dgm:pt modelId="{464B4098-D2CC-485E-A4B2-7DD43859E508}" type="pres">
      <dgm:prSet presAssocID="{89EA891D-1779-452D-B6C2-5EA0FF7D5E33}" presName="conn2-1" presStyleLbl="parChTrans1D2" presStyleIdx="3" presStyleCnt="4"/>
      <dgm:spPr/>
      <dgm:t>
        <a:bodyPr/>
        <a:lstStyle/>
        <a:p>
          <a:endParaRPr lang="es-ES"/>
        </a:p>
      </dgm:t>
    </dgm:pt>
    <dgm:pt modelId="{A4781968-62A0-4631-AEDA-595C52856C43}" type="pres">
      <dgm:prSet presAssocID="{89EA891D-1779-452D-B6C2-5EA0FF7D5E33}" presName="connTx" presStyleLbl="parChTrans1D2" presStyleIdx="3" presStyleCnt="4"/>
      <dgm:spPr/>
      <dgm:t>
        <a:bodyPr/>
        <a:lstStyle/>
        <a:p>
          <a:endParaRPr lang="es-ES"/>
        </a:p>
      </dgm:t>
    </dgm:pt>
    <dgm:pt modelId="{4F839D8E-FBDF-4C93-9A38-E9ABAE1371B8}" type="pres">
      <dgm:prSet presAssocID="{D08A4721-0B9F-4B07-BDE8-D69E0EF78F68}" presName="root2" presStyleCnt="0"/>
      <dgm:spPr/>
      <dgm:t>
        <a:bodyPr/>
        <a:lstStyle/>
        <a:p>
          <a:endParaRPr lang="es-ES"/>
        </a:p>
      </dgm:t>
    </dgm:pt>
    <dgm:pt modelId="{E182A1CE-BBD0-4BCA-A2B9-65A15425FD68}" type="pres">
      <dgm:prSet presAssocID="{D08A4721-0B9F-4B07-BDE8-D69E0EF78F68}" presName="LevelTwoTextNode" presStyleLbl="node2" presStyleIdx="3" presStyleCnt="4" custFlipHor="1" custScaleX="381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C7B69A-60C1-4CE6-8C3C-63BBCADFB8AB}" type="pres">
      <dgm:prSet presAssocID="{D08A4721-0B9F-4B07-BDE8-D69E0EF78F68}" presName="level3hierChild" presStyleCnt="0"/>
      <dgm:spPr/>
      <dgm:t>
        <a:bodyPr/>
        <a:lstStyle/>
        <a:p>
          <a:endParaRPr lang="es-ES"/>
        </a:p>
      </dgm:t>
    </dgm:pt>
    <dgm:pt modelId="{38BF99C2-8DC8-4573-A08C-0091664C8E92}" type="pres">
      <dgm:prSet presAssocID="{E1DB657C-927D-4457-BCF2-77C56D083375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B1E15986-0161-4891-91E3-C8E00CA19973}" type="pres">
      <dgm:prSet presAssocID="{E1DB657C-927D-4457-BCF2-77C56D083375}" presName="connTx" presStyleLbl="parChTrans1D3" presStyleIdx="3" presStyleCnt="4"/>
      <dgm:spPr/>
      <dgm:t>
        <a:bodyPr/>
        <a:lstStyle/>
        <a:p>
          <a:endParaRPr lang="es-ES"/>
        </a:p>
      </dgm:t>
    </dgm:pt>
    <dgm:pt modelId="{41B22182-4002-458A-AB6C-7716C20C69EB}" type="pres">
      <dgm:prSet presAssocID="{F391253F-9EF4-4E92-A532-EC492C72A0F4}" presName="root2" presStyleCnt="0"/>
      <dgm:spPr/>
      <dgm:t>
        <a:bodyPr/>
        <a:lstStyle/>
        <a:p>
          <a:endParaRPr lang="es-ES"/>
        </a:p>
      </dgm:t>
    </dgm:pt>
    <dgm:pt modelId="{36DB0E2B-F543-44ED-BC90-757AD7D36DDE}" type="pres">
      <dgm:prSet presAssocID="{F391253F-9EF4-4E92-A532-EC492C72A0F4}" presName="LevelTwoTextNode" presStyleLbl="node3" presStyleIdx="3" presStyleCnt="4" custScaleX="172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07E6DC0-1B1D-42DD-9D1A-651A1C2F3464}" type="pres">
      <dgm:prSet presAssocID="{F391253F-9EF4-4E92-A532-EC492C72A0F4}" presName="level3hierChild" presStyleCnt="0"/>
      <dgm:spPr/>
      <dgm:t>
        <a:bodyPr/>
        <a:lstStyle/>
        <a:p>
          <a:endParaRPr lang="es-ES"/>
        </a:p>
      </dgm:t>
    </dgm:pt>
  </dgm:ptLst>
  <dgm:cxnLst>
    <dgm:cxn modelId="{B9E3A6A2-2DDD-42A4-9A2F-3D9BD089FAC6}" type="presOf" srcId="{7E539F6C-B88B-491D-8049-D90A175BA7A9}" destId="{17DE9A2A-A507-499A-AADE-346A92D3F439}" srcOrd="1" destOrd="0" presId="urn:microsoft.com/office/officeart/2005/8/layout/hierarchy2"/>
    <dgm:cxn modelId="{50FDE378-6F2E-4772-80E4-2BF5D51F1774}" srcId="{9F50DF04-1ACA-48DD-8745-054EF440600E}" destId="{605B1AF5-3263-459E-A078-5066620E8174}" srcOrd="0" destOrd="0" parTransId="{1308446E-0829-480D-8FCD-0C6D03B34225}" sibTransId="{8945564F-807F-4F18-91F4-1F3073BC14FF}"/>
    <dgm:cxn modelId="{7D88A349-7D46-4E1C-BBB5-0C4340C3BF6F}" type="presOf" srcId="{663BD48E-5163-42ED-8D07-C5A50125D919}" destId="{0DB8923D-93D4-487C-9405-835368AABA4C}" srcOrd="0" destOrd="0" presId="urn:microsoft.com/office/officeart/2005/8/layout/hierarchy2"/>
    <dgm:cxn modelId="{94633958-0F89-4F3A-9190-0815C424E4D5}" type="presOf" srcId="{16B1CED6-E70C-4FFC-9BED-9CA6B6DA3570}" destId="{DBBCF06D-0CB2-4022-9146-EB4B493437E6}" srcOrd="0" destOrd="0" presId="urn:microsoft.com/office/officeart/2005/8/layout/hierarchy2"/>
    <dgm:cxn modelId="{1D0324B2-A2BC-4563-B3BD-61056DCCC3E7}" type="presOf" srcId="{D08A4721-0B9F-4B07-BDE8-D69E0EF78F68}" destId="{E182A1CE-BBD0-4BCA-A2B9-65A15425FD68}" srcOrd="0" destOrd="0" presId="urn:microsoft.com/office/officeart/2005/8/layout/hierarchy2"/>
    <dgm:cxn modelId="{3D134E1A-3A59-4C60-9277-037CDB7EE720}" type="presOf" srcId="{BF35D158-92C3-4601-A516-CAF541173F4D}" destId="{E75B92D7-BEB6-4258-8F72-1E11FA854C1F}" srcOrd="0" destOrd="0" presId="urn:microsoft.com/office/officeart/2005/8/layout/hierarchy2"/>
    <dgm:cxn modelId="{5A189141-9AA6-4AB4-9D9A-9C382D50C580}" type="presOf" srcId="{DF1630FF-E762-42A1-A660-D980A8DB83B0}" destId="{14B086F2-E63F-49F0-AD89-7A39B078C15A}" srcOrd="1" destOrd="0" presId="urn:microsoft.com/office/officeart/2005/8/layout/hierarchy2"/>
    <dgm:cxn modelId="{4644C1AD-C876-4FFC-ACEE-270C875A956B}" type="presOf" srcId="{1308446E-0829-480D-8FCD-0C6D03B34225}" destId="{32AAC1BC-5489-4BA7-AECA-6E5678D79A63}" srcOrd="1" destOrd="0" presId="urn:microsoft.com/office/officeart/2005/8/layout/hierarchy2"/>
    <dgm:cxn modelId="{ABD857C8-2B17-41CB-9F84-A01314887526}" type="presOf" srcId="{17538123-7551-459F-B1D7-5809CF76BD63}" destId="{37296B2B-B219-4B98-AE4E-276F8EA8EE2B}" srcOrd="0" destOrd="0" presId="urn:microsoft.com/office/officeart/2005/8/layout/hierarchy2"/>
    <dgm:cxn modelId="{64F803A0-4CE8-463D-974F-0E219400DC79}" type="presOf" srcId="{605B1AF5-3263-459E-A078-5066620E8174}" destId="{EC4F8385-5BC7-4D16-9B30-4CD26CD36828}" srcOrd="0" destOrd="0" presId="urn:microsoft.com/office/officeart/2005/8/layout/hierarchy2"/>
    <dgm:cxn modelId="{4D142A36-4436-4449-A752-4BAE0184AB82}" srcId="{9BEFF8F8-4F1E-4503-9FF8-56F2A0E3B302}" destId="{9F50DF04-1ACA-48DD-8745-054EF440600E}" srcOrd="0" destOrd="0" parTransId="{70918C7D-6E1A-4B57-BABD-A207E8E7D501}" sibTransId="{29BAB9CB-B142-4C54-8E33-C4B9929B474E}"/>
    <dgm:cxn modelId="{363D017B-45D2-4D6D-B77C-AD15759C7CCD}" srcId="{17538123-7551-459F-B1D7-5809CF76BD63}" destId="{663BD48E-5163-42ED-8D07-C5A50125D919}" srcOrd="0" destOrd="0" parTransId="{C26BB0F4-6CA0-46E5-9FEC-3978C2EF72EC}" sibTransId="{F34B7CF5-A5B1-42DE-BACB-A281F70C464F}"/>
    <dgm:cxn modelId="{CC611DD4-20A0-4593-A56D-99D0CEE6FA94}" type="presOf" srcId="{FA22A783-49EC-40BB-B6D7-E3F8DC20FEC0}" destId="{EAE45B6F-2F60-49A3-8EC2-E283E95334DC}" srcOrd="1" destOrd="0" presId="urn:microsoft.com/office/officeart/2005/8/layout/hierarchy2"/>
    <dgm:cxn modelId="{4760FB03-C0E3-4163-ACD6-4E0572D8FF56}" srcId="{9BEFF8F8-4F1E-4503-9FF8-56F2A0E3B302}" destId="{D08A4721-0B9F-4B07-BDE8-D69E0EF78F68}" srcOrd="3" destOrd="0" parTransId="{89EA891D-1779-452D-B6C2-5EA0FF7D5E33}" sibTransId="{56D38A79-A5DB-4BB2-9C5A-64E9EBCBB36D}"/>
    <dgm:cxn modelId="{F1E8EC03-46FD-49E0-B8B2-23B5FE47A64E}" type="presOf" srcId="{89EA891D-1779-452D-B6C2-5EA0FF7D5E33}" destId="{464B4098-D2CC-485E-A4B2-7DD43859E508}" srcOrd="0" destOrd="0" presId="urn:microsoft.com/office/officeart/2005/8/layout/hierarchy2"/>
    <dgm:cxn modelId="{2D537DB0-6D29-4C77-90EA-D78B3DDEC198}" type="presOf" srcId="{70918C7D-6E1A-4B57-BABD-A207E8E7D501}" destId="{2BD76351-3CA8-480A-8616-A936E8651EFB}" srcOrd="0" destOrd="0" presId="urn:microsoft.com/office/officeart/2005/8/layout/hierarchy2"/>
    <dgm:cxn modelId="{B3FBCA4A-2B65-4492-B8BD-5ED53AC99E6F}" type="presOf" srcId="{C26BB0F4-6CA0-46E5-9FEC-3978C2EF72EC}" destId="{0ADAC479-85FC-40D4-8653-372FBE4D85C5}" srcOrd="1" destOrd="0" presId="urn:microsoft.com/office/officeart/2005/8/layout/hierarchy2"/>
    <dgm:cxn modelId="{680CB277-14A7-441F-9466-8FB3E02EA648}" type="presOf" srcId="{70918C7D-6E1A-4B57-BABD-A207E8E7D501}" destId="{9B5F6318-DE09-41FB-839C-00709345BBD5}" srcOrd="1" destOrd="0" presId="urn:microsoft.com/office/officeart/2005/8/layout/hierarchy2"/>
    <dgm:cxn modelId="{6EACDA1C-C2FD-4C61-9D9F-B020BA63071C}" type="presOf" srcId="{89EA891D-1779-452D-B6C2-5EA0FF7D5E33}" destId="{A4781968-62A0-4631-AEDA-595C52856C43}" srcOrd="1" destOrd="0" presId="urn:microsoft.com/office/officeart/2005/8/layout/hierarchy2"/>
    <dgm:cxn modelId="{69178575-E913-4281-8225-DA3DE71C70BE}" type="presOf" srcId="{FA22A783-49EC-40BB-B6D7-E3F8DC20FEC0}" destId="{711C49F4-4014-4358-89EC-34869CE52F24}" srcOrd="0" destOrd="0" presId="urn:microsoft.com/office/officeart/2005/8/layout/hierarchy2"/>
    <dgm:cxn modelId="{48409963-EC26-4D7E-8E7D-0A0ABC3859BA}" type="presOf" srcId="{54A910A1-B98F-4777-BE0A-1CAD3DCA0854}" destId="{BC4340F1-85F1-4715-AEBB-57E1D019B500}" srcOrd="0" destOrd="0" presId="urn:microsoft.com/office/officeart/2005/8/layout/hierarchy2"/>
    <dgm:cxn modelId="{67BB0C51-86F5-4E12-A785-F69991737C4F}" type="presOf" srcId="{DF1630FF-E762-42A1-A660-D980A8DB83B0}" destId="{6528D4B8-A7D3-4A66-91F1-FB7E1718A2A9}" srcOrd="0" destOrd="0" presId="urn:microsoft.com/office/officeart/2005/8/layout/hierarchy2"/>
    <dgm:cxn modelId="{F357FBD5-6A67-472E-AC11-A785CFBF1E19}" srcId="{9BEFF8F8-4F1E-4503-9FF8-56F2A0E3B302}" destId="{54A910A1-B98F-4777-BE0A-1CAD3DCA0854}" srcOrd="1" destOrd="0" parTransId="{7E539F6C-B88B-491D-8049-D90A175BA7A9}" sibTransId="{E18384BC-D157-43C0-A653-659B5D4FE729}"/>
    <dgm:cxn modelId="{EA4E43F5-87A8-4019-A55D-2A8C7335CFA4}" type="presOf" srcId="{7E539F6C-B88B-491D-8049-D90A175BA7A9}" destId="{1A97F72D-9B27-487B-80C8-D2E9BC034B1F}" srcOrd="0" destOrd="0" presId="urn:microsoft.com/office/officeart/2005/8/layout/hierarchy2"/>
    <dgm:cxn modelId="{67735A7D-5D20-408F-903F-D7B02DFB6DFF}" srcId="{16B1CED6-E70C-4FFC-9BED-9CA6B6DA3570}" destId="{9BEFF8F8-4F1E-4503-9FF8-56F2A0E3B302}" srcOrd="0" destOrd="0" parTransId="{E3911B08-1577-4131-A68B-B1130D527E5B}" sibTransId="{69139B54-F4CB-41FA-B8D0-592850F3B2E6}"/>
    <dgm:cxn modelId="{02D73F4B-2677-4469-99DA-063D35E01DDA}" type="presOf" srcId="{E1DB657C-927D-4457-BCF2-77C56D083375}" destId="{38BF99C2-8DC8-4573-A08C-0091664C8E92}" srcOrd="0" destOrd="0" presId="urn:microsoft.com/office/officeart/2005/8/layout/hierarchy2"/>
    <dgm:cxn modelId="{11F67D12-CDFB-4725-A92B-5F5682395CD6}" srcId="{9BEFF8F8-4F1E-4503-9FF8-56F2A0E3B302}" destId="{17538123-7551-459F-B1D7-5809CF76BD63}" srcOrd="2" destOrd="0" parTransId="{FA22A783-49EC-40BB-B6D7-E3F8DC20FEC0}" sibTransId="{CE0D5443-C409-4BBB-92C1-D69990D28A0F}"/>
    <dgm:cxn modelId="{1CB08C54-EEEB-454D-A133-601C49F28148}" type="presOf" srcId="{9F50DF04-1ACA-48DD-8745-054EF440600E}" destId="{0C8D29A0-182F-408A-9127-B141C7D0C37C}" srcOrd="0" destOrd="0" presId="urn:microsoft.com/office/officeart/2005/8/layout/hierarchy2"/>
    <dgm:cxn modelId="{D555364C-6695-4194-8DC1-D41597C0895E}" srcId="{D08A4721-0B9F-4B07-BDE8-D69E0EF78F68}" destId="{F391253F-9EF4-4E92-A532-EC492C72A0F4}" srcOrd="0" destOrd="0" parTransId="{E1DB657C-927D-4457-BCF2-77C56D083375}" sibTransId="{E0189398-3BBF-48CB-93E2-8C7090B4416A}"/>
    <dgm:cxn modelId="{510F4077-666D-41B8-AB3C-E19FCDD6D346}" type="presOf" srcId="{C26BB0F4-6CA0-46E5-9FEC-3978C2EF72EC}" destId="{E8706AB2-819C-41D9-A7AD-1438073424A7}" srcOrd="0" destOrd="0" presId="urn:microsoft.com/office/officeart/2005/8/layout/hierarchy2"/>
    <dgm:cxn modelId="{03DCAEFF-D96D-4BA7-ACCE-5D13B419DC5A}" type="presOf" srcId="{1308446E-0829-480D-8FCD-0C6D03B34225}" destId="{C6513F54-B117-46B6-8B1C-D1D271B1CDE4}" srcOrd="0" destOrd="0" presId="urn:microsoft.com/office/officeart/2005/8/layout/hierarchy2"/>
    <dgm:cxn modelId="{9EF3D5ED-346F-4BC8-AC4A-7BC40AB5BBFC}" type="presOf" srcId="{E1DB657C-927D-4457-BCF2-77C56D083375}" destId="{B1E15986-0161-4891-91E3-C8E00CA19973}" srcOrd="1" destOrd="0" presId="urn:microsoft.com/office/officeart/2005/8/layout/hierarchy2"/>
    <dgm:cxn modelId="{ECB77000-2DDD-423C-B185-59687B5E3C6F}" type="presOf" srcId="{F391253F-9EF4-4E92-A532-EC492C72A0F4}" destId="{36DB0E2B-F543-44ED-BC90-757AD7D36DDE}" srcOrd="0" destOrd="0" presId="urn:microsoft.com/office/officeart/2005/8/layout/hierarchy2"/>
    <dgm:cxn modelId="{7AC1C0AF-49A6-42D8-A5E5-F9D74953E111}" srcId="{54A910A1-B98F-4777-BE0A-1CAD3DCA0854}" destId="{BF35D158-92C3-4601-A516-CAF541173F4D}" srcOrd="0" destOrd="0" parTransId="{DF1630FF-E762-42A1-A660-D980A8DB83B0}" sibTransId="{7A0CC8C8-8FA9-4B34-A0FD-5CFEBD0E7C43}"/>
    <dgm:cxn modelId="{2F47E79F-0FBE-468A-A425-4BEEF8AC3931}" type="presOf" srcId="{9BEFF8F8-4F1E-4503-9FF8-56F2A0E3B302}" destId="{FE53B1B4-B7AD-4739-9591-F9BD6C8939F5}" srcOrd="0" destOrd="0" presId="urn:microsoft.com/office/officeart/2005/8/layout/hierarchy2"/>
    <dgm:cxn modelId="{D393C7D5-2B1A-4C09-9F9C-AC1E8AEA8CAF}" type="presParOf" srcId="{DBBCF06D-0CB2-4022-9146-EB4B493437E6}" destId="{1C3BE1CE-444F-462E-A840-69C75201F0C3}" srcOrd="0" destOrd="0" presId="urn:microsoft.com/office/officeart/2005/8/layout/hierarchy2"/>
    <dgm:cxn modelId="{A04C4EA0-2347-4447-9F1F-12DE115A456B}" type="presParOf" srcId="{1C3BE1CE-444F-462E-A840-69C75201F0C3}" destId="{FE53B1B4-B7AD-4739-9591-F9BD6C8939F5}" srcOrd="0" destOrd="0" presId="urn:microsoft.com/office/officeart/2005/8/layout/hierarchy2"/>
    <dgm:cxn modelId="{5847D1EA-BA78-4B58-9943-92CFE3F2C8C0}" type="presParOf" srcId="{1C3BE1CE-444F-462E-A840-69C75201F0C3}" destId="{4B8B3FCA-5BB6-4DE3-BB1B-9E29982DE46C}" srcOrd="1" destOrd="0" presId="urn:microsoft.com/office/officeart/2005/8/layout/hierarchy2"/>
    <dgm:cxn modelId="{9C6DB525-2917-442A-B588-746174D2E967}" type="presParOf" srcId="{4B8B3FCA-5BB6-4DE3-BB1B-9E29982DE46C}" destId="{2BD76351-3CA8-480A-8616-A936E8651EFB}" srcOrd="0" destOrd="0" presId="urn:microsoft.com/office/officeart/2005/8/layout/hierarchy2"/>
    <dgm:cxn modelId="{1A593D7E-DA41-492C-80FC-93DAC82F6284}" type="presParOf" srcId="{2BD76351-3CA8-480A-8616-A936E8651EFB}" destId="{9B5F6318-DE09-41FB-839C-00709345BBD5}" srcOrd="0" destOrd="0" presId="urn:microsoft.com/office/officeart/2005/8/layout/hierarchy2"/>
    <dgm:cxn modelId="{55FA702F-2F3F-4073-80DA-23FCC73674BA}" type="presParOf" srcId="{4B8B3FCA-5BB6-4DE3-BB1B-9E29982DE46C}" destId="{BED98139-E9AC-48D3-85D5-D0D4789F0D4D}" srcOrd="1" destOrd="0" presId="urn:microsoft.com/office/officeart/2005/8/layout/hierarchy2"/>
    <dgm:cxn modelId="{C86DED98-7320-4169-8F47-E4DEB15D72E7}" type="presParOf" srcId="{BED98139-E9AC-48D3-85D5-D0D4789F0D4D}" destId="{0C8D29A0-182F-408A-9127-B141C7D0C37C}" srcOrd="0" destOrd="0" presId="urn:microsoft.com/office/officeart/2005/8/layout/hierarchy2"/>
    <dgm:cxn modelId="{872B29CD-2BAC-4C89-AD09-C6507B267B3C}" type="presParOf" srcId="{BED98139-E9AC-48D3-85D5-D0D4789F0D4D}" destId="{48A4BB05-AF7E-4E9D-B330-947A42065A05}" srcOrd="1" destOrd="0" presId="urn:microsoft.com/office/officeart/2005/8/layout/hierarchy2"/>
    <dgm:cxn modelId="{A410F63C-6A27-4CFE-8896-CDC9E73FB44C}" type="presParOf" srcId="{48A4BB05-AF7E-4E9D-B330-947A42065A05}" destId="{C6513F54-B117-46B6-8B1C-D1D271B1CDE4}" srcOrd="0" destOrd="0" presId="urn:microsoft.com/office/officeart/2005/8/layout/hierarchy2"/>
    <dgm:cxn modelId="{C42D7D59-484D-4BE9-8F20-A3BE7CE21219}" type="presParOf" srcId="{C6513F54-B117-46B6-8B1C-D1D271B1CDE4}" destId="{32AAC1BC-5489-4BA7-AECA-6E5678D79A63}" srcOrd="0" destOrd="0" presId="urn:microsoft.com/office/officeart/2005/8/layout/hierarchy2"/>
    <dgm:cxn modelId="{25D6F139-6ED8-4599-8E29-3F63F90E91CE}" type="presParOf" srcId="{48A4BB05-AF7E-4E9D-B330-947A42065A05}" destId="{2B597993-87EE-45FB-A23A-879CD815F0F6}" srcOrd="1" destOrd="0" presId="urn:microsoft.com/office/officeart/2005/8/layout/hierarchy2"/>
    <dgm:cxn modelId="{52BDE395-CA75-433D-9059-5002672D7841}" type="presParOf" srcId="{2B597993-87EE-45FB-A23A-879CD815F0F6}" destId="{EC4F8385-5BC7-4D16-9B30-4CD26CD36828}" srcOrd="0" destOrd="0" presId="urn:microsoft.com/office/officeart/2005/8/layout/hierarchy2"/>
    <dgm:cxn modelId="{F1341F60-2FDC-404E-8137-56273D252CE5}" type="presParOf" srcId="{2B597993-87EE-45FB-A23A-879CD815F0F6}" destId="{A31D5907-8E58-475B-BFE2-12381BB3E28C}" srcOrd="1" destOrd="0" presId="urn:microsoft.com/office/officeart/2005/8/layout/hierarchy2"/>
    <dgm:cxn modelId="{8C034DBE-F206-4BC2-963A-57F63789D5CE}" type="presParOf" srcId="{4B8B3FCA-5BB6-4DE3-BB1B-9E29982DE46C}" destId="{1A97F72D-9B27-487B-80C8-D2E9BC034B1F}" srcOrd="2" destOrd="0" presId="urn:microsoft.com/office/officeart/2005/8/layout/hierarchy2"/>
    <dgm:cxn modelId="{530900E2-553C-4C64-9B84-933B26FC5925}" type="presParOf" srcId="{1A97F72D-9B27-487B-80C8-D2E9BC034B1F}" destId="{17DE9A2A-A507-499A-AADE-346A92D3F439}" srcOrd="0" destOrd="0" presId="urn:microsoft.com/office/officeart/2005/8/layout/hierarchy2"/>
    <dgm:cxn modelId="{6E159CD1-8A64-4590-A970-8E4074BF8043}" type="presParOf" srcId="{4B8B3FCA-5BB6-4DE3-BB1B-9E29982DE46C}" destId="{CEB063DB-3170-420E-8ADD-EC6996D7B498}" srcOrd="3" destOrd="0" presId="urn:microsoft.com/office/officeart/2005/8/layout/hierarchy2"/>
    <dgm:cxn modelId="{B69D4F91-F0AB-4909-9CA6-7699C9EC3AAD}" type="presParOf" srcId="{CEB063DB-3170-420E-8ADD-EC6996D7B498}" destId="{BC4340F1-85F1-4715-AEBB-57E1D019B500}" srcOrd="0" destOrd="0" presId="urn:microsoft.com/office/officeart/2005/8/layout/hierarchy2"/>
    <dgm:cxn modelId="{3C903A77-68DB-4E61-8318-1F39E3E2F686}" type="presParOf" srcId="{CEB063DB-3170-420E-8ADD-EC6996D7B498}" destId="{C59CE1F7-0AB0-400E-93F2-AC123F3E474E}" srcOrd="1" destOrd="0" presId="urn:microsoft.com/office/officeart/2005/8/layout/hierarchy2"/>
    <dgm:cxn modelId="{0FD5F818-357B-4D2D-8BAD-D91348EB3032}" type="presParOf" srcId="{C59CE1F7-0AB0-400E-93F2-AC123F3E474E}" destId="{6528D4B8-A7D3-4A66-91F1-FB7E1718A2A9}" srcOrd="0" destOrd="0" presId="urn:microsoft.com/office/officeart/2005/8/layout/hierarchy2"/>
    <dgm:cxn modelId="{FA7222E6-35A0-4332-885C-4A5E3E8FA559}" type="presParOf" srcId="{6528D4B8-A7D3-4A66-91F1-FB7E1718A2A9}" destId="{14B086F2-E63F-49F0-AD89-7A39B078C15A}" srcOrd="0" destOrd="0" presId="urn:microsoft.com/office/officeart/2005/8/layout/hierarchy2"/>
    <dgm:cxn modelId="{49F6725C-5229-4F7F-B58E-67B5E227351C}" type="presParOf" srcId="{C59CE1F7-0AB0-400E-93F2-AC123F3E474E}" destId="{FABA3534-D74E-45B1-9B5E-D799F4C5271B}" srcOrd="1" destOrd="0" presId="urn:microsoft.com/office/officeart/2005/8/layout/hierarchy2"/>
    <dgm:cxn modelId="{D7EC0279-D27F-46CD-B7EE-C03DE944FD66}" type="presParOf" srcId="{FABA3534-D74E-45B1-9B5E-D799F4C5271B}" destId="{E75B92D7-BEB6-4258-8F72-1E11FA854C1F}" srcOrd="0" destOrd="0" presId="urn:microsoft.com/office/officeart/2005/8/layout/hierarchy2"/>
    <dgm:cxn modelId="{141684B1-0B04-487A-903B-B983208F9DF7}" type="presParOf" srcId="{FABA3534-D74E-45B1-9B5E-D799F4C5271B}" destId="{BAB64199-85BE-49B5-96A9-7EE7FD35B1EB}" srcOrd="1" destOrd="0" presId="urn:microsoft.com/office/officeart/2005/8/layout/hierarchy2"/>
    <dgm:cxn modelId="{37841804-9A3C-4802-A251-32F1D4A24B10}" type="presParOf" srcId="{4B8B3FCA-5BB6-4DE3-BB1B-9E29982DE46C}" destId="{711C49F4-4014-4358-89EC-34869CE52F24}" srcOrd="4" destOrd="0" presId="urn:microsoft.com/office/officeart/2005/8/layout/hierarchy2"/>
    <dgm:cxn modelId="{5045B1E5-5073-464C-984D-8D3B33724FF9}" type="presParOf" srcId="{711C49F4-4014-4358-89EC-34869CE52F24}" destId="{EAE45B6F-2F60-49A3-8EC2-E283E95334DC}" srcOrd="0" destOrd="0" presId="urn:microsoft.com/office/officeart/2005/8/layout/hierarchy2"/>
    <dgm:cxn modelId="{C0FBEBB8-1A25-449C-844F-DCF41843ADB2}" type="presParOf" srcId="{4B8B3FCA-5BB6-4DE3-BB1B-9E29982DE46C}" destId="{1B837403-63D8-45BB-8596-6652486F1B8D}" srcOrd="5" destOrd="0" presId="urn:microsoft.com/office/officeart/2005/8/layout/hierarchy2"/>
    <dgm:cxn modelId="{D5C732A4-F37B-4544-8C6C-AA5D9ABCE9A8}" type="presParOf" srcId="{1B837403-63D8-45BB-8596-6652486F1B8D}" destId="{37296B2B-B219-4B98-AE4E-276F8EA8EE2B}" srcOrd="0" destOrd="0" presId="urn:microsoft.com/office/officeart/2005/8/layout/hierarchy2"/>
    <dgm:cxn modelId="{3BDFFF7E-6F47-4378-84EC-6826F082209A}" type="presParOf" srcId="{1B837403-63D8-45BB-8596-6652486F1B8D}" destId="{8A667173-AD3C-483B-8609-6BAE5C7E5B4F}" srcOrd="1" destOrd="0" presId="urn:microsoft.com/office/officeart/2005/8/layout/hierarchy2"/>
    <dgm:cxn modelId="{064B0AED-2889-4513-B412-F2F1689FA5A4}" type="presParOf" srcId="{8A667173-AD3C-483B-8609-6BAE5C7E5B4F}" destId="{E8706AB2-819C-41D9-A7AD-1438073424A7}" srcOrd="0" destOrd="0" presId="urn:microsoft.com/office/officeart/2005/8/layout/hierarchy2"/>
    <dgm:cxn modelId="{FCE922CB-FAF9-4A92-8BDC-785F250B67CB}" type="presParOf" srcId="{E8706AB2-819C-41D9-A7AD-1438073424A7}" destId="{0ADAC479-85FC-40D4-8653-372FBE4D85C5}" srcOrd="0" destOrd="0" presId="urn:microsoft.com/office/officeart/2005/8/layout/hierarchy2"/>
    <dgm:cxn modelId="{434EB3E1-A61C-45CE-811D-509F7EEC1D36}" type="presParOf" srcId="{8A667173-AD3C-483B-8609-6BAE5C7E5B4F}" destId="{DE4971C8-1978-40A7-8B67-6AA5D63C63CA}" srcOrd="1" destOrd="0" presId="urn:microsoft.com/office/officeart/2005/8/layout/hierarchy2"/>
    <dgm:cxn modelId="{9ADECFF3-97E7-4A0A-9FDE-EEE1978A0B3D}" type="presParOf" srcId="{DE4971C8-1978-40A7-8B67-6AA5D63C63CA}" destId="{0DB8923D-93D4-487C-9405-835368AABA4C}" srcOrd="0" destOrd="0" presId="urn:microsoft.com/office/officeart/2005/8/layout/hierarchy2"/>
    <dgm:cxn modelId="{1C52FA0E-C84C-486C-B2BC-03E96FBAFD34}" type="presParOf" srcId="{DE4971C8-1978-40A7-8B67-6AA5D63C63CA}" destId="{A1865BA0-D288-4BF0-947F-0E5DF5DC332C}" srcOrd="1" destOrd="0" presId="urn:microsoft.com/office/officeart/2005/8/layout/hierarchy2"/>
    <dgm:cxn modelId="{2B1AB5B1-8CE2-46C1-87E3-E45675C152E3}" type="presParOf" srcId="{4B8B3FCA-5BB6-4DE3-BB1B-9E29982DE46C}" destId="{464B4098-D2CC-485E-A4B2-7DD43859E508}" srcOrd="6" destOrd="0" presId="urn:microsoft.com/office/officeart/2005/8/layout/hierarchy2"/>
    <dgm:cxn modelId="{18FF4907-A7CA-4A2D-92E2-A108394CFE02}" type="presParOf" srcId="{464B4098-D2CC-485E-A4B2-7DD43859E508}" destId="{A4781968-62A0-4631-AEDA-595C52856C43}" srcOrd="0" destOrd="0" presId="urn:microsoft.com/office/officeart/2005/8/layout/hierarchy2"/>
    <dgm:cxn modelId="{8397D16F-43AA-438D-955C-EBEBE9ABA155}" type="presParOf" srcId="{4B8B3FCA-5BB6-4DE3-BB1B-9E29982DE46C}" destId="{4F839D8E-FBDF-4C93-9A38-E9ABAE1371B8}" srcOrd="7" destOrd="0" presId="urn:microsoft.com/office/officeart/2005/8/layout/hierarchy2"/>
    <dgm:cxn modelId="{AFF4F9BD-2EF0-4C2D-9169-E3E41D321D88}" type="presParOf" srcId="{4F839D8E-FBDF-4C93-9A38-E9ABAE1371B8}" destId="{E182A1CE-BBD0-4BCA-A2B9-65A15425FD68}" srcOrd="0" destOrd="0" presId="urn:microsoft.com/office/officeart/2005/8/layout/hierarchy2"/>
    <dgm:cxn modelId="{04C29210-5218-46DB-B4F8-27CF47D1F6D4}" type="presParOf" srcId="{4F839D8E-FBDF-4C93-9A38-E9ABAE1371B8}" destId="{10C7B69A-60C1-4CE6-8C3C-63BBCADFB8AB}" srcOrd="1" destOrd="0" presId="urn:microsoft.com/office/officeart/2005/8/layout/hierarchy2"/>
    <dgm:cxn modelId="{DFB9ECDA-5B94-4E4F-A42A-162F1971578E}" type="presParOf" srcId="{10C7B69A-60C1-4CE6-8C3C-63BBCADFB8AB}" destId="{38BF99C2-8DC8-4573-A08C-0091664C8E92}" srcOrd="0" destOrd="0" presId="urn:microsoft.com/office/officeart/2005/8/layout/hierarchy2"/>
    <dgm:cxn modelId="{AF6010BF-80E4-4942-B3F3-1A6DC46D7EF5}" type="presParOf" srcId="{38BF99C2-8DC8-4573-A08C-0091664C8E92}" destId="{B1E15986-0161-4891-91E3-C8E00CA19973}" srcOrd="0" destOrd="0" presId="urn:microsoft.com/office/officeart/2005/8/layout/hierarchy2"/>
    <dgm:cxn modelId="{F2875A7B-D3A0-4115-A6C4-83882F019492}" type="presParOf" srcId="{10C7B69A-60C1-4CE6-8C3C-63BBCADFB8AB}" destId="{41B22182-4002-458A-AB6C-7716C20C69EB}" srcOrd="1" destOrd="0" presId="urn:microsoft.com/office/officeart/2005/8/layout/hierarchy2"/>
    <dgm:cxn modelId="{3D06596F-6457-4FD4-BFAC-E8DDC554447D}" type="presParOf" srcId="{41B22182-4002-458A-AB6C-7716C20C69EB}" destId="{36DB0E2B-F543-44ED-BC90-757AD7D36DDE}" srcOrd="0" destOrd="0" presId="urn:microsoft.com/office/officeart/2005/8/layout/hierarchy2"/>
    <dgm:cxn modelId="{364B09D2-E5D4-4AC0-A621-5B7922845033}" type="presParOf" srcId="{41B22182-4002-458A-AB6C-7716C20C69EB}" destId="{407E6DC0-1B1D-42DD-9D1A-651A1C2F34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D9B14-DBFC-491D-99D7-BFB449C06636}">
      <dsp:nvSpPr>
        <dsp:cNvPr id="0" name=""/>
        <dsp:cNvSpPr/>
      </dsp:nvSpPr>
      <dsp:spPr>
        <a:xfrm rot="5400000">
          <a:off x="2497642" y="-868328"/>
          <a:ext cx="782637" cy="271902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30 Empresas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176 buses total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3,4% del Parque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529450" y="138069"/>
        <a:ext cx="2680817" cy="706227"/>
      </dsp:txXfrm>
    </dsp:sp>
    <dsp:sp modelId="{524948CF-9AED-4E3F-B2E8-9D1F3CB31725}">
      <dsp:nvSpPr>
        <dsp:cNvPr id="0" name=""/>
        <dsp:cNvSpPr/>
      </dsp:nvSpPr>
      <dsp:spPr>
        <a:xfrm>
          <a:off x="0" y="2033"/>
          <a:ext cx="1529449" cy="9782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1 a 10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buses</a:t>
          </a:r>
        </a:p>
      </dsp:txBody>
      <dsp:txXfrm>
        <a:off x="47756" y="49789"/>
        <a:ext cx="1433937" cy="882784"/>
      </dsp:txXfrm>
    </dsp:sp>
    <dsp:sp modelId="{A3403927-B68E-4CCD-A0C2-CD19FE82A4DF}">
      <dsp:nvSpPr>
        <dsp:cNvPr id="0" name=""/>
        <dsp:cNvSpPr/>
      </dsp:nvSpPr>
      <dsp:spPr>
        <a:xfrm rot="5400000">
          <a:off x="2497642" y="158883"/>
          <a:ext cx="782637" cy="271902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54 Empresas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1.314 buses total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25,5% del Parque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529450" y="1165281"/>
        <a:ext cx="2680817" cy="706227"/>
      </dsp:txXfrm>
    </dsp:sp>
    <dsp:sp modelId="{830E8FC7-A8F8-4ABB-BFA0-807EC9483D06}">
      <dsp:nvSpPr>
        <dsp:cNvPr id="0" name=""/>
        <dsp:cNvSpPr/>
      </dsp:nvSpPr>
      <dsp:spPr>
        <a:xfrm>
          <a:off x="0" y="1029245"/>
          <a:ext cx="1529449" cy="9782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800" b="1" u="none" kern="1200" dirty="0" smtClean="0">
            <a:solidFill>
              <a:srgbClr val="FF0000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11 a 50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buses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endParaRPr lang="es-ES" sz="1800" u="none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7756" y="1077001"/>
        <a:ext cx="1433937" cy="882784"/>
      </dsp:txXfrm>
    </dsp:sp>
    <dsp:sp modelId="{17FB1458-B2C5-42E1-9171-F00284BAB5AB}">
      <dsp:nvSpPr>
        <dsp:cNvPr id="0" name=""/>
        <dsp:cNvSpPr/>
      </dsp:nvSpPr>
      <dsp:spPr>
        <a:xfrm rot="5400000">
          <a:off x="2497642" y="1186094"/>
          <a:ext cx="782637" cy="271902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15 Empresas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1.429 buses total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27,7% del parque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529450" y="2192492"/>
        <a:ext cx="2680817" cy="706227"/>
      </dsp:txXfrm>
    </dsp:sp>
    <dsp:sp modelId="{16F596F8-AFD8-4BDB-9966-1F741E34F931}">
      <dsp:nvSpPr>
        <dsp:cNvPr id="0" name=""/>
        <dsp:cNvSpPr/>
      </dsp:nvSpPr>
      <dsp:spPr>
        <a:xfrm>
          <a:off x="0" y="2056457"/>
          <a:ext cx="1529449" cy="9782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51 a 200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buses</a:t>
          </a:r>
        </a:p>
      </dsp:txBody>
      <dsp:txXfrm>
        <a:off x="47756" y="2104213"/>
        <a:ext cx="1433937" cy="882784"/>
      </dsp:txXfrm>
    </dsp:sp>
    <dsp:sp modelId="{A11BF634-C7A1-4F87-8147-EA90DAF68B6F}">
      <dsp:nvSpPr>
        <dsp:cNvPr id="0" name=""/>
        <dsp:cNvSpPr/>
      </dsp:nvSpPr>
      <dsp:spPr>
        <a:xfrm rot="5400000">
          <a:off x="2497642" y="2213306"/>
          <a:ext cx="782637" cy="271902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 Empresas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u="none" kern="12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2.241 buses total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43,4% del parque</a:t>
          </a:r>
          <a:endParaRPr lang="es-ES" sz="1400" u="none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529450" y="3219704"/>
        <a:ext cx="2680817" cy="706227"/>
      </dsp:txXfrm>
    </dsp:sp>
    <dsp:sp modelId="{4403A49A-188A-4200-A7CC-93E06DFF5C1F}">
      <dsp:nvSpPr>
        <dsp:cNvPr id="0" name=""/>
        <dsp:cNvSpPr/>
      </dsp:nvSpPr>
      <dsp:spPr>
        <a:xfrm>
          <a:off x="0" y="3083669"/>
          <a:ext cx="1529449" cy="9782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800" b="1" u="none" kern="12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Sobre 200 buses</a:t>
          </a:r>
        </a:p>
      </dsp:txBody>
      <dsp:txXfrm>
        <a:off x="47756" y="3131425"/>
        <a:ext cx="1433937" cy="882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DD0EE-42D4-4AE9-9802-C3B92FA27E37}">
      <dsp:nvSpPr>
        <dsp:cNvPr id="0" name=""/>
        <dsp:cNvSpPr/>
      </dsp:nvSpPr>
      <dsp:spPr>
        <a:xfrm>
          <a:off x="2770" y="687373"/>
          <a:ext cx="1665823" cy="65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PEQUEÑAS</a:t>
          </a:r>
          <a:endParaRPr lang="es-ES" sz="1800" kern="1200" dirty="0"/>
        </a:p>
      </dsp:txBody>
      <dsp:txXfrm>
        <a:off x="2770" y="687373"/>
        <a:ext cx="1665823" cy="652460"/>
      </dsp:txXfrm>
    </dsp:sp>
    <dsp:sp modelId="{A4683F76-5A6B-4DD3-B7DB-B3D7E13BBB35}">
      <dsp:nvSpPr>
        <dsp:cNvPr id="0" name=""/>
        <dsp:cNvSpPr/>
      </dsp:nvSpPr>
      <dsp:spPr>
        <a:xfrm>
          <a:off x="2770" y="1339833"/>
          <a:ext cx="1665823" cy="10129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b="1" kern="1200" dirty="0" smtClean="0">
              <a:solidFill>
                <a:schemeClr val="tx2"/>
              </a:solidFill>
            </a:rPr>
            <a:t>17,5%</a:t>
          </a:r>
          <a:endParaRPr lang="es-ES" sz="18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Mínimo 0%</a:t>
          </a:r>
          <a:endParaRPr lang="es-ES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Máximo 60%</a:t>
          </a:r>
          <a:endParaRPr lang="es-ES" sz="1600" b="1" kern="1200" dirty="0">
            <a:solidFill>
              <a:schemeClr val="tx2"/>
            </a:solidFill>
          </a:endParaRPr>
        </a:p>
      </dsp:txBody>
      <dsp:txXfrm>
        <a:off x="2770" y="1339833"/>
        <a:ext cx="1665823" cy="1012904"/>
      </dsp:txXfrm>
    </dsp:sp>
    <dsp:sp modelId="{88E7F1A8-52EC-43D1-9693-3B388CAC66C0}">
      <dsp:nvSpPr>
        <dsp:cNvPr id="0" name=""/>
        <dsp:cNvSpPr/>
      </dsp:nvSpPr>
      <dsp:spPr>
        <a:xfrm>
          <a:off x="1901809" y="687373"/>
          <a:ext cx="1665823" cy="65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MEDIANAS</a:t>
          </a:r>
          <a:endParaRPr lang="es-ES" sz="1800" kern="1200" dirty="0"/>
        </a:p>
      </dsp:txBody>
      <dsp:txXfrm>
        <a:off x="1901809" y="687373"/>
        <a:ext cx="1665823" cy="652460"/>
      </dsp:txXfrm>
    </dsp:sp>
    <dsp:sp modelId="{3BE6B549-F31B-47B9-88F4-0C2A8CC9D485}">
      <dsp:nvSpPr>
        <dsp:cNvPr id="0" name=""/>
        <dsp:cNvSpPr/>
      </dsp:nvSpPr>
      <dsp:spPr>
        <a:xfrm>
          <a:off x="1901809" y="1339833"/>
          <a:ext cx="1665823" cy="10129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b="1" kern="1200" dirty="0" smtClean="0">
              <a:solidFill>
                <a:schemeClr val="tx2"/>
              </a:solidFill>
            </a:rPr>
            <a:t>16,1%</a:t>
          </a:r>
          <a:endParaRPr lang="es-ES" sz="18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Mínimo 0,5%</a:t>
          </a:r>
          <a:endParaRPr lang="es-ES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Máximo 48,5%</a:t>
          </a:r>
          <a:endParaRPr lang="es-ES" sz="1600" b="1" kern="1200" dirty="0">
            <a:solidFill>
              <a:schemeClr val="tx2"/>
            </a:solidFill>
          </a:endParaRPr>
        </a:p>
      </dsp:txBody>
      <dsp:txXfrm>
        <a:off x="1901809" y="1339833"/>
        <a:ext cx="1665823" cy="1012904"/>
      </dsp:txXfrm>
    </dsp:sp>
    <dsp:sp modelId="{16B861D6-38EE-4A95-A944-83F71DB6074A}">
      <dsp:nvSpPr>
        <dsp:cNvPr id="0" name=""/>
        <dsp:cNvSpPr/>
      </dsp:nvSpPr>
      <dsp:spPr>
        <a:xfrm>
          <a:off x="3800847" y="687373"/>
          <a:ext cx="1665823" cy="65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GRANDES</a:t>
          </a:r>
          <a:endParaRPr lang="es-ES" sz="1800" kern="1200" dirty="0"/>
        </a:p>
      </dsp:txBody>
      <dsp:txXfrm>
        <a:off x="3800847" y="687373"/>
        <a:ext cx="1665823" cy="652460"/>
      </dsp:txXfrm>
    </dsp:sp>
    <dsp:sp modelId="{7804D9BD-1A21-4B12-A7A0-057AD9449E4B}">
      <dsp:nvSpPr>
        <dsp:cNvPr id="0" name=""/>
        <dsp:cNvSpPr/>
      </dsp:nvSpPr>
      <dsp:spPr>
        <a:xfrm>
          <a:off x="3800847" y="1339833"/>
          <a:ext cx="1665823" cy="10129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b="1" kern="1200" dirty="0" smtClean="0">
              <a:solidFill>
                <a:schemeClr val="tx2"/>
              </a:solidFill>
            </a:rPr>
            <a:t>13,1%</a:t>
          </a:r>
          <a:endParaRPr lang="es-ES" sz="18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Mínimo 2,1%</a:t>
          </a:r>
          <a:endParaRPr lang="es-ES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Máximo 26,4%</a:t>
          </a:r>
          <a:endParaRPr lang="es-ES" sz="1600" b="1" kern="1200" dirty="0">
            <a:solidFill>
              <a:schemeClr val="tx2"/>
            </a:solidFill>
          </a:endParaRPr>
        </a:p>
      </dsp:txBody>
      <dsp:txXfrm>
        <a:off x="3800847" y="1339833"/>
        <a:ext cx="1665823" cy="1012904"/>
      </dsp:txXfrm>
    </dsp:sp>
    <dsp:sp modelId="{D1C0E80E-B6FC-4FFA-8A26-0AE5AA579FC6}">
      <dsp:nvSpPr>
        <dsp:cNvPr id="0" name=""/>
        <dsp:cNvSpPr/>
      </dsp:nvSpPr>
      <dsp:spPr>
        <a:xfrm>
          <a:off x="5699886" y="687373"/>
          <a:ext cx="1665823" cy="652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EXTRA GRANDES</a:t>
          </a:r>
          <a:endParaRPr lang="es-ES" sz="1800" kern="1200" dirty="0"/>
        </a:p>
      </dsp:txBody>
      <dsp:txXfrm>
        <a:off x="5699886" y="687373"/>
        <a:ext cx="1665823" cy="652460"/>
      </dsp:txXfrm>
    </dsp:sp>
    <dsp:sp modelId="{3964F84F-3C35-49B7-9A97-441782FB58F1}">
      <dsp:nvSpPr>
        <dsp:cNvPr id="0" name=""/>
        <dsp:cNvSpPr/>
      </dsp:nvSpPr>
      <dsp:spPr>
        <a:xfrm>
          <a:off x="5699886" y="1339833"/>
          <a:ext cx="1665823" cy="10129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b="1" kern="1200" dirty="0" smtClean="0">
              <a:solidFill>
                <a:schemeClr val="tx2"/>
              </a:solidFill>
            </a:rPr>
            <a:t>11,7%</a:t>
          </a:r>
          <a:endParaRPr lang="es-ES" sz="18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Mínimo 11,2%</a:t>
          </a:r>
          <a:endParaRPr lang="es-ES" sz="1600" b="1" kern="1200" dirty="0">
            <a:solidFill>
              <a:schemeClr val="tx2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b="1" kern="1200" dirty="0" smtClean="0">
              <a:solidFill>
                <a:schemeClr val="tx2"/>
              </a:solidFill>
            </a:rPr>
            <a:t>Máximo 12,3%</a:t>
          </a:r>
          <a:endParaRPr lang="es-ES" sz="1600" b="1" kern="1200" dirty="0">
            <a:solidFill>
              <a:schemeClr val="tx2"/>
            </a:solidFill>
          </a:endParaRPr>
        </a:p>
      </dsp:txBody>
      <dsp:txXfrm>
        <a:off x="5699886" y="1339833"/>
        <a:ext cx="1665823" cy="1012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3B1B4-B7AD-4739-9591-F9BD6C8939F5}">
      <dsp:nvSpPr>
        <dsp:cNvPr id="0" name=""/>
        <dsp:cNvSpPr/>
      </dsp:nvSpPr>
      <dsp:spPr>
        <a:xfrm>
          <a:off x="8596" y="1142372"/>
          <a:ext cx="2922622" cy="28998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u="sng" kern="1200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Total Empresas 16,5%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latin typeface="Verdana"/>
              <a:ea typeface="ヒラギノ角ゴ Pro W3" charset="-128"/>
              <a:cs typeface="Verdana"/>
            </a:rPr>
            <a:t>   101</a:t>
          </a:r>
          <a:endParaRPr lang="es-CL" sz="2400" u="sng" kern="1200" dirty="0" smtClean="0">
            <a:latin typeface="Verdana"/>
            <a:ea typeface="ヒラギノ角ゴ Pro W3" charset="-128"/>
            <a:cs typeface="Verdana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es-CL" sz="2000" kern="1200" dirty="0" smtClean="0">
              <a:latin typeface="Verdana"/>
              <a:ea typeface="ヒラギノ角ゴ Pro W3" charset="-128"/>
              <a:cs typeface="Verdana"/>
            </a:rPr>
            <a:t>   </a:t>
          </a:r>
          <a:r>
            <a:rPr lang="es-CL" sz="2400" kern="1200" dirty="0" smtClean="0">
              <a:latin typeface="Verdana"/>
              <a:ea typeface="ヒラギノ角ゴ Pro W3" charset="-128"/>
              <a:cs typeface="Verdana"/>
            </a:rPr>
            <a:t>5.160 </a:t>
          </a:r>
          <a:r>
            <a:rPr lang="es-CL" sz="2000" kern="1200" dirty="0" smtClean="0">
              <a:latin typeface="Verdana"/>
              <a:ea typeface="ヒラギノ角ゴ Pro W3" charset="-128"/>
              <a:cs typeface="Verdana"/>
            </a:rPr>
            <a:t> 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es-CL" sz="2000" kern="1200" dirty="0" smtClean="0">
              <a:latin typeface="Verdana"/>
              <a:ea typeface="ヒラギノ角ゴ Pro W3" charset="-128"/>
              <a:cs typeface="Verdana"/>
            </a:rPr>
            <a:t>    60%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CL" sz="1400" b="1" kern="1200" dirty="0" smtClean="0">
              <a:solidFill>
                <a:srgbClr val="0070C0"/>
              </a:solidFill>
              <a:latin typeface="Verdana"/>
              <a:ea typeface="ヒラギノ角ゴ Pro W3" charset="-128"/>
              <a:cs typeface="Verdana"/>
            </a:rPr>
            <a:t>Antigüedad Promedio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CL" sz="1400" b="1" kern="1200" dirty="0" smtClean="0">
              <a:solidFill>
                <a:srgbClr val="0070C0"/>
              </a:solidFill>
              <a:latin typeface="Verdana"/>
              <a:ea typeface="ヒラギノ角ゴ Pro W3" charset="-128"/>
              <a:cs typeface="Verdana"/>
            </a:rPr>
            <a:t>7,1 años</a:t>
          </a:r>
          <a:endParaRPr lang="es-ES" sz="1400" b="1" kern="1200" dirty="0">
            <a:solidFill>
              <a:srgbClr val="0070C0"/>
            </a:solidFill>
            <a:latin typeface="Verdana"/>
            <a:ea typeface="ヒラギノ角ゴ Pro W3" charset="-128"/>
            <a:cs typeface="Verdana"/>
          </a:endParaRPr>
        </a:p>
      </dsp:txBody>
      <dsp:txXfrm>
        <a:off x="93529" y="1227305"/>
        <a:ext cx="2752756" cy="2729965"/>
      </dsp:txXfrm>
    </dsp:sp>
    <dsp:sp modelId="{2BD76351-3CA8-480A-8616-A936E8651EFB}">
      <dsp:nvSpPr>
        <dsp:cNvPr id="0" name=""/>
        <dsp:cNvSpPr/>
      </dsp:nvSpPr>
      <dsp:spPr>
        <a:xfrm rot="17692822">
          <a:off x="2398452" y="1741142"/>
          <a:ext cx="1839425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1839425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>
            <a:solidFill>
              <a:schemeClr val="tx2"/>
            </a:solidFill>
          </a:endParaRPr>
        </a:p>
      </dsp:txBody>
      <dsp:txXfrm>
        <a:off x="3272179" y="1711949"/>
        <a:ext cx="91971" cy="91971"/>
      </dsp:txXfrm>
    </dsp:sp>
    <dsp:sp modelId="{0C8D29A0-182F-408A-9127-B141C7D0C37C}">
      <dsp:nvSpPr>
        <dsp:cNvPr id="0" name=""/>
        <dsp:cNvSpPr/>
      </dsp:nvSpPr>
      <dsp:spPr>
        <a:xfrm>
          <a:off x="3705111" y="439900"/>
          <a:ext cx="726026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smtClean="0"/>
            <a:t>3,4%</a:t>
          </a:r>
          <a:endParaRPr lang="es-ES" sz="2000" kern="1200" dirty="0"/>
        </a:p>
      </dsp:txBody>
      <dsp:txXfrm>
        <a:off x="3726376" y="461165"/>
        <a:ext cx="683496" cy="924835"/>
      </dsp:txXfrm>
    </dsp:sp>
    <dsp:sp modelId="{C6513F54-B117-46B6-8B1C-D1D271B1CDE4}">
      <dsp:nvSpPr>
        <dsp:cNvPr id="0" name=""/>
        <dsp:cNvSpPr/>
      </dsp:nvSpPr>
      <dsp:spPr>
        <a:xfrm>
          <a:off x="4431138" y="906790"/>
          <a:ext cx="773892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773892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2"/>
            </a:solidFill>
          </a:endParaRPr>
        </a:p>
      </dsp:txBody>
      <dsp:txXfrm>
        <a:off x="4798736" y="904235"/>
        <a:ext cx="38694" cy="38694"/>
      </dsp:txXfrm>
    </dsp:sp>
    <dsp:sp modelId="{EC4F8385-5BC7-4D16-9B30-4CD26CD36828}">
      <dsp:nvSpPr>
        <dsp:cNvPr id="0" name=""/>
        <dsp:cNvSpPr/>
      </dsp:nvSpPr>
      <dsp:spPr>
        <a:xfrm>
          <a:off x="5205030" y="439900"/>
          <a:ext cx="3342691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u="sng" kern="1200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PEQUEÑAS 17,5%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u="none" kern="1200" dirty="0" smtClean="0">
              <a:latin typeface="Verdana"/>
              <a:ea typeface="ヒラギノ角ゴ Pro W3" charset="-128"/>
              <a:cs typeface="Verdana"/>
            </a:rPr>
            <a:t>30          - 176         - 43%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u="none" kern="1200" dirty="0" smtClean="0">
              <a:solidFill>
                <a:srgbClr val="0070C0"/>
              </a:solidFill>
            </a:rPr>
            <a:t>Antigüedad Promedio 9,6 años</a:t>
          </a:r>
          <a:endParaRPr lang="es-ES" sz="1400" b="1" u="none" kern="1200" dirty="0">
            <a:solidFill>
              <a:srgbClr val="0070C0"/>
            </a:solidFill>
          </a:endParaRPr>
        </a:p>
      </dsp:txBody>
      <dsp:txXfrm>
        <a:off x="5233363" y="468233"/>
        <a:ext cx="3286025" cy="910699"/>
      </dsp:txXfrm>
    </dsp:sp>
    <dsp:sp modelId="{1A97F72D-9B27-487B-80C8-D2E9BC034B1F}">
      <dsp:nvSpPr>
        <dsp:cNvPr id="0" name=""/>
        <dsp:cNvSpPr/>
      </dsp:nvSpPr>
      <dsp:spPr>
        <a:xfrm rot="19457599">
          <a:off x="2841639" y="2297377"/>
          <a:ext cx="953051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953051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294339" y="2290344"/>
        <a:ext cx="47652" cy="47652"/>
      </dsp:txXfrm>
    </dsp:sp>
    <dsp:sp modelId="{BC4340F1-85F1-4715-AEBB-57E1D019B500}">
      <dsp:nvSpPr>
        <dsp:cNvPr id="0" name=""/>
        <dsp:cNvSpPr/>
      </dsp:nvSpPr>
      <dsp:spPr>
        <a:xfrm flipH="1">
          <a:off x="3705111" y="1552370"/>
          <a:ext cx="707201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25,5%</a:t>
          </a:r>
          <a:endParaRPr lang="es-ES" sz="2000" kern="1200" dirty="0"/>
        </a:p>
      </dsp:txBody>
      <dsp:txXfrm>
        <a:off x="3725824" y="1573083"/>
        <a:ext cx="665775" cy="925939"/>
      </dsp:txXfrm>
    </dsp:sp>
    <dsp:sp modelId="{6528D4B8-A7D3-4A66-91F1-FB7E1718A2A9}">
      <dsp:nvSpPr>
        <dsp:cNvPr id="0" name=""/>
        <dsp:cNvSpPr/>
      </dsp:nvSpPr>
      <dsp:spPr>
        <a:xfrm>
          <a:off x="4412313" y="2019260"/>
          <a:ext cx="773892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773892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779912" y="2016705"/>
        <a:ext cx="38694" cy="38694"/>
      </dsp:txXfrm>
    </dsp:sp>
    <dsp:sp modelId="{E75B92D7-BEB6-4258-8F72-1E11FA854C1F}">
      <dsp:nvSpPr>
        <dsp:cNvPr id="0" name=""/>
        <dsp:cNvSpPr/>
      </dsp:nvSpPr>
      <dsp:spPr>
        <a:xfrm>
          <a:off x="5186205" y="1552370"/>
          <a:ext cx="3342691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u="sng" kern="1200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MEDIANAS 16,1%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u="none" kern="1200" dirty="0" smtClean="0">
              <a:latin typeface="Verdana"/>
              <a:ea typeface="ヒラギノ角ゴ Pro W3" charset="-128"/>
              <a:cs typeface="Verdana"/>
            </a:rPr>
            <a:t> 54          - 1.314         - 51%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u="none" kern="1200" dirty="0" smtClean="0">
              <a:solidFill>
                <a:srgbClr val="0070C0"/>
              </a:solidFill>
            </a:rPr>
            <a:t>Antigüedad Promedio 8,5 años</a:t>
          </a:r>
        </a:p>
      </dsp:txBody>
      <dsp:txXfrm>
        <a:off x="5214538" y="1580703"/>
        <a:ext cx="3286025" cy="910699"/>
      </dsp:txXfrm>
    </dsp:sp>
    <dsp:sp modelId="{711C49F4-4014-4358-89EC-34869CE52F24}">
      <dsp:nvSpPr>
        <dsp:cNvPr id="0" name=""/>
        <dsp:cNvSpPr/>
      </dsp:nvSpPr>
      <dsp:spPr>
        <a:xfrm rot="2142401">
          <a:off x="2841639" y="2853612"/>
          <a:ext cx="953051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953051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2"/>
            </a:solidFill>
          </a:endParaRPr>
        </a:p>
      </dsp:txBody>
      <dsp:txXfrm>
        <a:off x="3294339" y="2846579"/>
        <a:ext cx="47652" cy="47652"/>
      </dsp:txXfrm>
    </dsp:sp>
    <dsp:sp modelId="{37296B2B-B219-4B98-AE4E-276F8EA8EE2B}">
      <dsp:nvSpPr>
        <dsp:cNvPr id="0" name=""/>
        <dsp:cNvSpPr/>
      </dsp:nvSpPr>
      <dsp:spPr>
        <a:xfrm>
          <a:off x="3705111" y="2664840"/>
          <a:ext cx="726026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smtClean="0"/>
            <a:t>27,7%</a:t>
          </a:r>
          <a:endParaRPr lang="es-ES" sz="2000" kern="1200" dirty="0"/>
        </a:p>
      </dsp:txBody>
      <dsp:txXfrm>
        <a:off x="3726376" y="2686105"/>
        <a:ext cx="683496" cy="924835"/>
      </dsp:txXfrm>
    </dsp:sp>
    <dsp:sp modelId="{E8706AB2-819C-41D9-A7AD-1438073424A7}">
      <dsp:nvSpPr>
        <dsp:cNvPr id="0" name=""/>
        <dsp:cNvSpPr/>
      </dsp:nvSpPr>
      <dsp:spPr>
        <a:xfrm>
          <a:off x="4431138" y="3131730"/>
          <a:ext cx="773892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773892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2"/>
            </a:solidFill>
          </a:endParaRPr>
        </a:p>
      </dsp:txBody>
      <dsp:txXfrm>
        <a:off x="4798736" y="3129175"/>
        <a:ext cx="38694" cy="38694"/>
      </dsp:txXfrm>
    </dsp:sp>
    <dsp:sp modelId="{0DB8923D-93D4-487C-9405-835368AABA4C}">
      <dsp:nvSpPr>
        <dsp:cNvPr id="0" name=""/>
        <dsp:cNvSpPr/>
      </dsp:nvSpPr>
      <dsp:spPr>
        <a:xfrm>
          <a:off x="5205030" y="2664840"/>
          <a:ext cx="3342691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u="sng" kern="1200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GRANDES 13,1%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u="none" kern="1200" dirty="0" smtClean="0">
              <a:latin typeface="Verdana"/>
              <a:ea typeface="ヒラギノ角ゴ Pro W3" charset="-128"/>
              <a:cs typeface="Verdana"/>
            </a:rPr>
            <a:t> 15          - 1.429         - 70%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u="none" kern="1200" dirty="0" smtClean="0">
              <a:solidFill>
                <a:srgbClr val="0070C0"/>
              </a:solidFill>
            </a:rPr>
            <a:t>Antigüedad Promedio 5,9 años</a:t>
          </a:r>
          <a:endParaRPr lang="es-ES" sz="1400" b="1" u="none" kern="1200" dirty="0">
            <a:solidFill>
              <a:srgbClr val="0070C0"/>
            </a:solidFill>
          </a:endParaRPr>
        </a:p>
      </dsp:txBody>
      <dsp:txXfrm>
        <a:off x="5233363" y="2693173"/>
        <a:ext cx="3286025" cy="910699"/>
      </dsp:txXfrm>
    </dsp:sp>
    <dsp:sp modelId="{464B4098-D2CC-485E-A4B2-7DD43859E508}">
      <dsp:nvSpPr>
        <dsp:cNvPr id="0" name=""/>
        <dsp:cNvSpPr/>
      </dsp:nvSpPr>
      <dsp:spPr>
        <a:xfrm rot="3907178">
          <a:off x="2398452" y="3409847"/>
          <a:ext cx="1839425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1839425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3272179" y="3380654"/>
        <a:ext cx="91971" cy="91971"/>
      </dsp:txXfrm>
    </dsp:sp>
    <dsp:sp modelId="{E182A1CE-BBD0-4BCA-A2B9-65A15425FD68}">
      <dsp:nvSpPr>
        <dsp:cNvPr id="0" name=""/>
        <dsp:cNvSpPr/>
      </dsp:nvSpPr>
      <dsp:spPr>
        <a:xfrm flipH="1">
          <a:off x="3705111" y="3777310"/>
          <a:ext cx="738660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43,4%</a:t>
          </a:r>
          <a:endParaRPr lang="es-ES" sz="2000" kern="1200" dirty="0"/>
        </a:p>
      </dsp:txBody>
      <dsp:txXfrm>
        <a:off x="3726746" y="3798945"/>
        <a:ext cx="695390" cy="924095"/>
      </dsp:txXfrm>
    </dsp:sp>
    <dsp:sp modelId="{38BF99C2-8DC8-4573-A08C-0091664C8E92}">
      <dsp:nvSpPr>
        <dsp:cNvPr id="0" name=""/>
        <dsp:cNvSpPr/>
      </dsp:nvSpPr>
      <dsp:spPr>
        <a:xfrm>
          <a:off x="4443772" y="4244200"/>
          <a:ext cx="773892" cy="33585"/>
        </a:xfrm>
        <a:custGeom>
          <a:avLst/>
          <a:gdLst/>
          <a:ahLst/>
          <a:cxnLst/>
          <a:rect l="0" t="0" r="0" b="0"/>
          <a:pathLst>
            <a:path>
              <a:moveTo>
                <a:pt x="0" y="16792"/>
              </a:moveTo>
              <a:lnTo>
                <a:pt x="773892" y="16792"/>
              </a:lnTo>
            </a:path>
          </a:pathLst>
        </a:custGeom>
        <a:noFill/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11370" y="4241645"/>
        <a:ext cx="38694" cy="38694"/>
      </dsp:txXfrm>
    </dsp:sp>
    <dsp:sp modelId="{36DB0E2B-F543-44ED-BC90-757AD7D36DDE}">
      <dsp:nvSpPr>
        <dsp:cNvPr id="0" name=""/>
        <dsp:cNvSpPr/>
      </dsp:nvSpPr>
      <dsp:spPr>
        <a:xfrm>
          <a:off x="5217664" y="3777310"/>
          <a:ext cx="3342691" cy="9673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u="sng" kern="1200" dirty="0" smtClean="0">
              <a:solidFill>
                <a:srgbClr val="FF0000"/>
              </a:solidFill>
              <a:latin typeface="Verdana"/>
              <a:ea typeface="ヒラギノ角ゴ Pro W3" charset="-128"/>
              <a:cs typeface="Verdana"/>
            </a:rPr>
            <a:t>EXTRA GRANDE 11,7%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u="none" kern="1200" dirty="0" smtClean="0">
              <a:latin typeface="Verdana"/>
              <a:ea typeface="ヒラギノ角ゴ Pro W3" charset="-128"/>
              <a:cs typeface="Verdana"/>
            </a:rPr>
            <a:t> 2          - 2.241         - 61%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u="none" kern="1200" dirty="0" smtClean="0">
              <a:solidFill>
                <a:srgbClr val="0070C0"/>
              </a:solidFill>
            </a:rPr>
            <a:t>Antigüedad Promedio 6,8 años</a:t>
          </a:r>
        </a:p>
      </dsp:txBody>
      <dsp:txXfrm>
        <a:off x="5245997" y="3805643"/>
        <a:ext cx="3286025" cy="910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A79F1A2-1E69-4694-B6C1-64BC6A4D07EA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B86D092-9CBF-43F3-9A19-A90CF434F3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231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46B9539-8DBB-4D2D-8D23-D7CD2F900701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9AFB692-B13D-4FE5-A382-52B0E763BE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12373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177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1770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329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329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329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32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C5C9A2-CE05-49A7-B33C-EF92FEDF50A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51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B49F95-6FA3-4D29-BCBA-54706A6005E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BFBB8F-433B-49A6-8CF1-DE714861ED0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B43130-97B2-4970-9DC9-8926EDE70CC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8035F9-0B51-4F6D-A88B-CA6258438D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7E5439-B810-4D68-A423-F8B56704B9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F73ED6-823C-4C45-A0B0-ABBE5CE48DB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588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207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15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26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037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763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595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6907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740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843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0880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1795FA5-5CC6-4E7B-B427-E97A5F9D98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C31A380-DE41-4D6B-8F04-6B4BF573780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93631BC-FC9C-4DC8-AF55-1FE3656C70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F730676-DC7D-45B8-92E0-C11185AF031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09075CC-F7CD-4DBC-8656-D897C599C89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04B8A88-6876-4C8F-BB7D-063F781AE45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6A20156-645E-4E1B-9032-1A0842F281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5BCD815-B5E2-4B9C-B8C7-4D28C821310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EA06111-44A5-4D26-B812-DBD2EF49560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C097C88-FFC8-4B04-8F02-3ECC5358163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1256FD9-2A4F-432C-9F20-10C18474A20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9344AB2-E601-455E-B6C8-7FF0A77F0E8B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845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7CCAC47-341C-45F5-AE1C-B106AB402B77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78758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F4FCBFA-80A6-4551-8886-462C5EE2545E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691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C2B7599-FA1D-48C4-A910-608F4F040461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9985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9FDBFA8-8845-45C4-961A-DB46296E5CEE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2664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7DBB37C-07AC-472A-8E5C-24D2FDA6C959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5517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013DC77-5CC8-45B9-BAC7-0546BD38FC5F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0251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5221C19-7F63-4429-92B1-3801EDE79049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3081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E39F292-9FB9-4CCD-B50F-14BA213859E1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4269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C0AE3F9-7A0E-4BDA-8D9C-A74D7BCCC4B7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1827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D64BDDB-F698-45A3-A685-D6621272708B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97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05594-EB7B-4C3C-B06C-B23F8A07BA2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66CA4B-7B92-4074-A44D-2F5D66E9916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D3403-5AFA-42EB-8B51-6C09AF36E90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A9112-1810-43A0-878C-BE1F8E2F64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9AFB9-B7F0-4472-A493-9C8824A9148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9BC5C9A2-CE05-49A7-B33C-EF92FEDF50A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701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0CA33-6ED8-47AB-8095-4F696B26ED93}" type="datetimeFigureOut">
              <a:rPr lang="es-ES" smtClean="0"/>
              <a:t>02/02/2015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8662-8F44-4FB7-B2EB-FDB5F62D39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80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s-ES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s-ES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s-ES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3076" name="Group 11"/>
          <p:cNvGrpSpPr>
            <a:grpSpLocks/>
          </p:cNvGrpSpPr>
          <p:nvPr userDrawn="1"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57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15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4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idx="4294967295"/>
          </p:nvPr>
        </p:nvSpPr>
        <p:spPr>
          <a:xfrm>
            <a:off x="522654" y="2132856"/>
            <a:ext cx="8194702" cy="936625"/>
          </a:xfrm>
        </p:spPr>
        <p:txBody>
          <a:bodyPr>
            <a:normAutofit fontScale="90000"/>
          </a:bodyPr>
          <a:lstStyle/>
          <a:p>
            <a:pPr algn="r"/>
            <a:r>
              <a:rPr lang="es-CL" sz="3600" b="1" dirty="0" smtClean="0"/>
              <a:t>Ranking Nº 6 de Infracciones de Servicios Interurbanos </a:t>
            </a:r>
            <a:br>
              <a:rPr lang="es-CL" sz="3600" b="1" dirty="0" smtClean="0"/>
            </a:br>
            <a:r>
              <a:rPr lang="es-CL" sz="2800" dirty="0" smtClean="0"/>
              <a:t>(Segundo Semestre de 2014)</a:t>
            </a:r>
            <a:endParaRPr lang="es-CL" sz="28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82196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355166" y="4551511"/>
            <a:ext cx="3720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www.fiscalizacion.cl</a:t>
            </a:r>
            <a:endParaRPr lang="es-CL" sz="2400" b="1" dirty="0">
              <a:solidFill>
                <a:srgbClr val="006CB7"/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231854"/>
            <a:ext cx="3528392" cy="786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1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349019" y="332656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000" b="1" dirty="0"/>
              <a:t>Ranking de Infracciones de Empresas </a:t>
            </a:r>
            <a:r>
              <a:rPr lang="es-CL" sz="2000" b="1" dirty="0" smtClean="0">
                <a:solidFill>
                  <a:srgbClr val="FF0000"/>
                </a:solidFill>
              </a:rPr>
              <a:t>Medianas (1)</a:t>
            </a:r>
            <a:endParaRPr lang="es-CL" sz="1400" b="1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07461"/>
              </p:ext>
            </p:extLst>
          </p:nvPr>
        </p:nvGraphicFramePr>
        <p:xfrm>
          <a:off x="539552" y="836712"/>
          <a:ext cx="7848872" cy="5774055"/>
        </p:xfrm>
        <a:graphic>
          <a:graphicData uri="http://schemas.openxmlformats.org/drawingml/2006/table">
            <a:tbl>
              <a:tblPr/>
              <a:tblGrid>
                <a:gridCol w="1944216"/>
                <a:gridCol w="1008112"/>
                <a:gridCol w="864096"/>
                <a:gridCol w="1008112"/>
                <a:gridCol w="1008112"/>
                <a:gridCol w="864096"/>
                <a:gridCol w="1152128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Nombre empresa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de infracciones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Controles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Infracciones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flota fiscalizada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Tamaño flota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Flota fiscalizada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BIO BIO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481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PULLMAN</a:t>
                      </a: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ETM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TALCA-PARIS-LONDRES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585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408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THAEBUS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CUEVAS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LISTA AZUL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ALTAS CUMBRES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 NORTE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JM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SANTA ROSA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PACHECO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CEJER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SALON VILLA PRAT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FERNANDEZ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FIERRO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VIATUR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BAHIA AZUL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RIOS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FLORIDA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CARMELITA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RAMOS CHOLELE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30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652098"/>
              </p:ext>
            </p:extLst>
          </p:nvPr>
        </p:nvGraphicFramePr>
        <p:xfrm>
          <a:off x="467544" y="692696"/>
          <a:ext cx="7920880" cy="6065457"/>
        </p:xfrm>
        <a:graphic>
          <a:graphicData uri="http://schemas.openxmlformats.org/drawingml/2006/table">
            <a:tbl>
              <a:tblPr/>
              <a:tblGrid>
                <a:gridCol w="2130513"/>
                <a:gridCol w="893823"/>
                <a:gridCol w="1008112"/>
                <a:gridCol w="864096"/>
                <a:gridCol w="1080120"/>
                <a:gridCol w="792088"/>
                <a:gridCol w="1152128"/>
              </a:tblGrid>
              <a:tr h="1575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Nombre empresa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de infracciones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Controles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Infracciones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flota fiscalizada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Tamaño flota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Flota fiscalizada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SOL DEL PACIFICO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80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ANDESMAR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14,3%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TEPUAL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9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29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QUEILEN BUS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16,2%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265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43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81,3%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MADRID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ANDRADE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EXPRESO SANTA CRUZ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17,2%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431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74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SURIBUS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17,5%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40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7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BUS TACOHA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714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128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RUTAH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478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91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SERENA MAR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94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17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DIAZ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274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57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EVANS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5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61,5%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13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COMBARBALA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57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HUIQUE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21,8%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211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72,5%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KENNY BUS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22,2%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45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27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FLOTA ERBUC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35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64,3%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GOLONDRINA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260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66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BERRTUR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69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COVALLE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23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CRUZ MAR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28,6%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17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JC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29,4%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61,1%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18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PULLMAN SANTA MARIA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19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20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GAMA BUS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92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VIA COSTA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34,4%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12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LIBAC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39,4%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99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39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SALON RIOS DEL SUR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41,7%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103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43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34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9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RUTA BUS 78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48,5%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33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16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90,9%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11 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 bwMode="auto">
          <a:xfrm>
            <a:off x="323577" y="116632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000" b="1" dirty="0"/>
              <a:t>Ranking de Infracciones de Empresas </a:t>
            </a:r>
            <a:r>
              <a:rPr lang="es-CL" sz="2000" b="1" dirty="0" smtClean="0">
                <a:solidFill>
                  <a:srgbClr val="FF0000"/>
                </a:solidFill>
              </a:rPr>
              <a:t>Medianas (2)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val="426507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588229"/>
              </p:ext>
            </p:extLst>
          </p:nvPr>
        </p:nvGraphicFramePr>
        <p:xfrm>
          <a:off x="323529" y="620688"/>
          <a:ext cx="7920879" cy="6137329"/>
        </p:xfrm>
        <a:graphic>
          <a:graphicData uri="http://schemas.openxmlformats.org/drawingml/2006/table">
            <a:tbl>
              <a:tblPr/>
              <a:tblGrid>
                <a:gridCol w="2265010"/>
                <a:gridCol w="944045"/>
                <a:gridCol w="919525"/>
                <a:gridCol w="882744"/>
                <a:gridCol w="1037347"/>
                <a:gridCol w="1080120"/>
                <a:gridCol w="792088"/>
              </a:tblGrid>
              <a:tr h="2759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Nombre empresa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de infracciones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Controles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Infracciones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flota fiscalizada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Tamaño flota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Flota fiscalizada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ITALMAR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-  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TURIBUS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LTDA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-  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83,3%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INTERREGIONAL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-  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77,8%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TRANSAUSTRAL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BUS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-  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INTERSUR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-  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JR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1,7%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60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88,9%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JIMENEZ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66,7%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LOLOL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5,9%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INTERBUS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6,7%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RUTA DEL SUR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7,1%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PEÑABLANCA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7,5%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134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FENIX PULLMAN INTERNACIONAL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9,1%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PIREHUEICO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10,3%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85,7%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BRC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10,5%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8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GARCIA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11,5%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LIQUIÑE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14,3%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GGO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14,3%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CONTIMAR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14,8%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PALACIOS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16,2%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37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ATACAMA 2000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CRUZ DEL NORTE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1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NORTE GRANDE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21,4%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85,7%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HORIZONTE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8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CBEYSUR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30,8%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8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PULLMAN TURIS-SUR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33,3%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6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2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INTERCOMUNAL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39,1%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23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FRONTERA DEL NORTE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41,2%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17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10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RUL BUS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42,9%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JANS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57,1%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4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42,9%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7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6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COLINA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60,0%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5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3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44,4%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9 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199" marR="9199" marT="91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 bwMode="auto">
          <a:xfrm>
            <a:off x="317685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000" b="1" dirty="0"/>
              <a:t>Ranking de Infracciones de Empresas </a:t>
            </a:r>
            <a:r>
              <a:rPr lang="es-CL" sz="2000" b="1" dirty="0" smtClean="0">
                <a:solidFill>
                  <a:srgbClr val="FF0000"/>
                </a:solidFill>
              </a:rPr>
              <a:t>Pequeñas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val="16325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sz="9200" smtClean="0">
                <a:solidFill>
                  <a:schemeClr val="bg1"/>
                </a:solidFill>
                <a:latin typeface="Verdana" pitchFamily="34" charset="0"/>
                <a:cs typeface="Verdana" pitchFamily="34" charset="0"/>
              </a:rPr>
              <a:t>Gracias.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860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3" y="260648"/>
            <a:ext cx="8424937" cy="576064"/>
          </a:xfrm>
        </p:spPr>
        <p:txBody>
          <a:bodyPr/>
          <a:lstStyle/>
          <a:p>
            <a:pPr lvl="0"/>
            <a:r>
              <a:rPr lang="es-CL" b="1" smtClean="0"/>
              <a:t>Metodología utilizada elaboración Ranking N°6</a:t>
            </a:r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/>
            </a:r>
            <a:br>
              <a:rPr lang="es-CL" b="1" dirty="0" smtClean="0"/>
            </a:b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1214457"/>
            <a:ext cx="8136903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Periodo: julio a diciembre de 2014.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Datos: controles e infracciones del periodo. Solo se consideran las infracciones por faltas a las condiciones técnicas y de seguridad.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Condición para ingresar al Ranking: tener al menos el 40</a:t>
            </a:r>
            <a:r>
              <a:rPr lang="es-CL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% de </a:t>
            </a: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la </a:t>
            </a:r>
            <a:r>
              <a:rPr lang="es-CL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flota </a:t>
            </a: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fiscalizada durante </a:t>
            </a:r>
            <a:r>
              <a:rPr lang="es-CL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el </a:t>
            </a: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periodo.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Indicador utilizado: tasa de infracciones, que se obtiene de la división entre el total de infracciones y de controles realizados a cada empresa en el periodo.</a:t>
            </a:r>
            <a:endParaRPr lang="es-CL" dirty="0">
              <a:solidFill>
                <a:srgbClr val="006CB7"/>
              </a:solidFill>
              <a:latin typeface="Verdana"/>
              <a:ea typeface="ヒラギノ角ゴ Pro W3" charset="-128"/>
              <a:cs typeface="Verdana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Las empresas se identifican con sus nombres de fantasía. 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Se utilizan datos del </a:t>
            </a:r>
            <a:r>
              <a:rPr lang="es-CL" dirty="0" err="1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RNSTP</a:t>
            </a: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 al 31 de diciembre de 2014.</a:t>
            </a:r>
          </a:p>
        </p:txBody>
      </p:sp>
    </p:spTree>
    <p:extLst>
      <p:ext uri="{BB962C8B-B14F-4D97-AF65-F5344CB8AC3E}">
        <p14:creationId xmlns:p14="http://schemas.microsoft.com/office/powerpoint/2010/main" val="30022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3" y="260648"/>
            <a:ext cx="8424937" cy="576064"/>
          </a:xfrm>
        </p:spPr>
        <p:txBody>
          <a:bodyPr/>
          <a:lstStyle/>
          <a:p>
            <a:pPr lvl="0"/>
            <a:r>
              <a:rPr lang="es-CL" b="1" smtClean="0"/>
              <a:t>Metodología utilizada elaboración Ranking N°6</a:t>
            </a:r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/>
            </a:r>
            <a:br>
              <a:rPr lang="es-CL" b="1" dirty="0" smtClean="0"/>
            </a:b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908720"/>
            <a:ext cx="828092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Organización y presentación de los resultados: en base a 4 grupos de empresas que fueron definidos en función del tamaño de la flota 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25221576"/>
              </p:ext>
            </p:extLst>
          </p:nvPr>
        </p:nvGraphicFramePr>
        <p:xfrm>
          <a:off x="3131840" y="2533352"/>
          <a:ext cx="4248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39552" y="2852936"/>
            <a:ext cx="187220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tx2"/>
                </a:solidFill>
              </a:rPr>
              <a:t>PEQUEÑAS </a:t>
            </a:r>
            <a:endParaRPr lang="es-ES" b="1" dirty="0">
              <a:solidFill>
                <a:schemeClr val="tx2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2411760" y="3037602"/>
            <a:ext cx="432048" cy="1390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3923764"/>
            <a:ext cx="187220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tx2"/>
                </a:solidFill>
              </a:rPr>
              <a:t>MEDIANAS </a:t>
            </a:r>
            <a:endParaRPr lang="es-ES" b="1" dirty="0">
              <a:solidFill>
                <a:schemeClr val="tx2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411760" y="4108430"/>
            <a:ext cx="432048" cy="1390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11560" y="4931876"/>
            <a:ext cx="187220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tx2"/>
                </a:solidFill>
              </a:rPr>
              <a:t>GRANDES </a:t>
            </a:r>
            <a:endParaRPr lang="es-ES" b="1" dirty="0">
              <a:solidFill>
                <a:schemeClr val="tx2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2483768" y="5116542"/>
            <a:ext cx="432048" cy="1390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611560" y="5867980"/>
            <a:ext cx="187220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tx2"/>
                </a:solidFill>
              </a:rPr>
              <a:t>EXTRA GRANDES </a:t>
            </a:r>
            <a:endParaRPr lang="es-ES" b="1" dirty="0">
              <a:solidFill>
                <a:schemeClr val="tx2"/>
              </a:solidFill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2483768" y="6052646"/>
            <a:ext cx="432048" cy="1390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39552" y="2339588"/>
            <a:ext cx="1872208" cy="369332"/>
          </a:xfrm>
          <a:prstGeom prst="rect">
            <a:avLst/>
          </a:prstGeom>
          <a:noFill/>
          <a:ln w="158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Nombre Grupo</a:t>
            </a:r>
            <a:endParaRPr lang="es-ES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131840" y="2074625"/>
            <a:ext cx="1512167" cy="369332"/>
          </a:xfrm>
          <a:prstGeom prst="rect">
            <a:avLst/>
          </a:prstGeom>
          <a:noFill/>
          <a:ln w="158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 smtClean="0"/>
              <a:t>Tamaño Flota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610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800" b="1" dirty="0" smtClean="0"/>
              <a:t>Resultados</a:t>
            </a:r>
            <a:endParaRPr lang="es-CL" sz="18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938044"/>
            <a:ext cx="8352928" cy="54938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En el periodo, se obtuvo un 16,5% de tasa de infracciones promedio de las empresas, lo que significa 3,5 puntos porcentuales menos que el periodo anterior, cuyo valor fue de 20%.</a:t>
            </a:r>
            <a:r>
              <a:rPr lang="es-ES_tradnl" dirty="0"/>
              <a:t> </a:t>
            </a:r>
            <a:endParaRPr lang="es-ES_tradnl" dirty="0" smtClean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 smtClean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 smtClean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 smtClean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 smtClean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endParaRPr lang="es-ES_tradnl" dirty="0"/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6,7 puntos porcentuales menos que el primer </a:t>
            </a:r>
            <a:r>
              <a:rPr lang="es-ES_tradn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ranking.</a:t>
            </a:r>
            <a:endParaRPr lang="es-CL" dirty="0">
              <a:solidFill>
                <a:srgbClr val="006CB7"/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606" y="2348880"/>
            <a:ext cx="554669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6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800" b="1" dirty="0" smtClean="0"/>
              <a:t>Resultados</a:t>
            </a:r>
            <a:endParaRPr lang="es-CL" sz="18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980728"/>
            <a:ext cx="8280920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En el periodo se realizaron 35.657 controles. Cada bus fue fiscalizado en promedio 10,1 veces en el semestre.</a:t>
            </a:r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Se cursaron 4.478 infracciones, por faltas a las condiciones técnicas y de seguridad.</a:t>
            </a:r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Están incluidas en el ranking 110 empresas que cumplieron con el requisito de tener al menos el 40% de la flota fiscalizada en el periodo. </a:t>
            </a:r>
          </a:p>
          <a:p>
            <a:pPr marL="342000" indent="-3420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dirty="0" smtClean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Resultados por grupo de empresas: tasa de infracciones promedio, tasa menor y tasa mayor del grupo.</a:t>
            </a:r>
          </a:p>
          <a:p>
            <a:pPr algn="just">
              <a:lnSpc>
                <a:spcPct val="150000"/>
              </a:lnSpc>
            </a:pPr>
            <a:endParaRPr lang="es-CL" dirty="0">
              <a:solidFill>
                <a:srgbClr val="006CB7"/>
              </a:solidFill>
              <a:latin typeface="Verdana"/>
              <a:cs typeface="Verdana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880861216"/>
              </p:ext>
            </p:extLst>
          </p:nvPr>
        </p:nvGraphicFramePr>
        <p:xfrm>
          <a:off x="827584" y="4221088"/>
          <a:ext cx="7368480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469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260648"/>
            <a:ext cx="81369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800" b="1" dirty="0" smtClean="0">
                <a:solidFill>
                  <a:srgbClr val="FF0000"/>
                </a:solidFill>
              </a:rPr>
              <a:t>Tasa de Infracciones </a:t>
            </a:r>
            <a:r>
              <a:rPr lang="es-CL" sz="2800" b="1" dirty="0" smtClean="0"/>
              <a:t>por Grupo de Empresas</a:t>
            </a:r>
            <a:endParaRPr lang="es-CL" sz="1800" b="1" dirty="0" smtClean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07021597"/>
              </p:ext>
            </p:extLst>
          </p:nvPr>
        </p:nvGraphicFramePr>
        <p:xfrm>
          <a:off x="323528" y="908720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4 Grupo"/>
          <p:cNvGrpSpPr/>
          <p:nvPr/>
        </p:nvGrpSpPr>
        <p:grpSpPr>
          <a:xfrm>
            <a:off x="1763688" y="2779750"/>
            <a:ext cx="731318" cy="1369330"/>
            <a:chOff x="2472530" y="2779750"/>
            <a:chExt cx="731318" cy="1369330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530" y="2779750"/>
              <a:ext cx="731318" cy="433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9381" y="3291387"/>
              <a:ext cx="380451" cy="4256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10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6922" y="3799219"/>
              <a:ext cx="362910" cy="349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5 Grupo"/>
          <p:cNvGrpSpPr/>
          <p:nvPr/>
        </p:nvGrpSpPr>
        <p:grpSpPr>
          <a:xfrm>
            <a:off x="5804955" y="1652809"/>
            <a:ext cx="2655477" cy="385428"/>
            <a:chOff x="5804955" y="1652809"/>
            <a:chExt cx="2655477" cy="385428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4521" y="1664804"/>
              <a:ext cx="333783" cy="373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10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7522" y="1667222"/>
              <a:ext cx="362910" cy="349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4955" y="1652809"/>
              <a:ext cx="567245" cy="3360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2" name="51 Grupo"/>
          <p:cNvGrpSpPr/>
          <p:nvPr/>
        </p:nvGrpSpPr>
        <p:grpSpPr>
          <a:xfrm>
            <a:off x="5821480" y="5025552"/>
            <a:ext cx="2765679" cy="385428"/>
            <a:chOff x="5804955" y="1652809"/>
            <a:chExt cx="2765679" cy="385428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4723" y="1664804"/>
              <a:ext cx="333783" cy="373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10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7724" y="1667222"/>
              <a:ext cx="362910" cy="349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4955" y="1652809"/>
              <a:ext cx="567245" cy="3360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55 Grupo"/>
          <p:cNvGrpSpPr/>
          <p:nvPr/>
        </p:nvGrpSpPr>
        <p:grpSpPr>
          <a:xfrm>
            <a:off x="5899417" y="3907668"/>
            <a:ext cx="2777039" cy="385428"/>
            <a:chOff x="5804955" y="1652809"/>
            <a:chExt cx="2777039" cy="385428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1834" y="1664804"/>
              <a:ext cx="333783" cy="373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10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9084" y="1667222"/>
              <a:ext cx="362910" cy="349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4955" y="1652809"/>
              <a:ext cx="567245" cy="3360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0" name="59 Grupo"/>
          <p:cNvGrpSpPr/>
          <p:nvPr/>
        </p:nvGrpSpPr>
        <p:grpSpPr>
          <a:xfrm>
            <a:off x="5876963" y="2741004"/>
            <a:ext cx="2799493" cy="385428"/>
            <a:chOff x="5885782" y="1652809"/>
            <a:chExt cx="2799493" cy="385428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9364" y="1664804"/>
              <a:ext cx="333783" cy="373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10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2365" y="1667222"/>
              <a:ext cx="362910" cy="349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5782" y="1652809"/>
              <a:ext cx="567245" cy="3360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" name="34 Grupo"/>
          <p:cNvGrpSpPr/>
          <p:nvPr/>
        </p:nvGrpSpPr>
        <p:grpSpPr>
          <a:xfrm>
            <a:off x="611560" y="5373216"/>
            <a:ext cx="648072" cy="1296144"/>
            <a:chOff x="2472530" y="2779750"/>
            <a:chExt cx="731318" cy="1369330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530" y="2779750"/>
              <a:ext cx="731318" cy="433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9381" y="3291387"/>
              <a:ext cx="380451" cy="4256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10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6922" y="3799219"/>
              <a:ext cx="362910" cy="349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2 CuadroTexto"/>
          <p:cNvSpPr txBox="1"/>
          <p:nvPr/>
        </p:nvSpPr>
        <p:spPr>
          <a:xfrm>
            <a:off x="1259632" y="5498648"/>
            <a:ext cx="18722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Empresas</a:t>
            </a:r>
          </a:p>
          <a:p>
            <a:endParaRPr lang="es-CL" sz="1400" dirty="0" smtClean="0"/>
          </a:p>
          <a:p>
            <a:r>
              <a:rPr lang="es-CL" sz="1400" dirty="0" smtClean="0"/>
              <a:t>Buses</a:t>
            </a:r>
          </a:p>
          <a:p>
            <a:endParaRPr lang="es-CL" sz="1400" dirty="0" smtClean="0"/>
          </a:p>
          <a:p>
            <a:r>
              <a:rPr lang="es-CL" sz="1400" dirty="0" smtClean="0"/>
              <a:t>Buses c/cinturón</a:t>
            </a:r>
            <a:endParaRPr lang="es-ES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779912" y="6166115"/>
            <a:ext cx="1080120" cy="369332"/>
          </a:xfrm>
          <a:prstGeom prst="rect">
            <a:avLst/>
          </a:prstGeom>
          <a:noFill/>
          <a:ln w="15875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% Parque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716016" y="155679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Hasta 10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4745088" y="264125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dirty="0" smtClean="0"/>
              <a:t>11 -50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4777172" y="376916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dirty="0" smtClean="0"/>
              <a:t>51 a 200</a:t>
            </a:r>
            <a:endParaRPr lang="es-ES" sz="12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4716016" y="4887052"/>
            <a:ext cx="8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dirty="0" smtClean="0"/>
              <a:t>Sobre 200</a:t>
            </a:r>
            <a:endParaRPr lang="es-ES" sz="12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5004048" y="6166115"/>
            <a:ext cx="1008112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err="1" smtClean="0"/>
              <a:t>N°Buses</a:t>
            </a:r>
            <a:r>
              <a:rPr lang="es-CL" dirty="0" smtClean="0"/>
              <a:t> </a:t>
            </a:r>
            <a:endParaRPr lang="es-ES" dirty="0"/>
          </a:p>
        </p:txBody>
      </p:sp>
      <p:cxnSp>
        <p:nvCxnSpPr>
          <p:cNvPr id="10" name="9 Conector recto de flecha"/>
          <p:cNvCxnSpPr>
            <a:stCxn id="7" idx="0"/>
          </p:cNvCxnSpPr>
          <p:nvPr/>
        </p:nvCxnSpPr>
        <p:spPr>
          <a:xfrm flipV="1">
            <a:off x="4319972" y="5783288"/>
            <a:ext cx="0" cy="382827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flipV="1">
            <a:off x="5220072" y="5782477"/>
            <a:ext cx="0" cy="38282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6156176" y="6156012"/>
            <a:ext cx="187220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Tamaño Empresas </a:t>
            </a:r>
            <a:endParaRPr lang="es-ES" dirty="0"/>
          </a:p>
        </p:txBody>
      </p:sp>
      <p:cxnSp>
        <p:nvCxnSpPr>
          <p:cNvPr id="64" name="63 Conector recto de flecha"/>
          <p:cNvCxnSpPr/>
          <p:nvPr/>
        </p:nvCxnSpPr>
        <p:spPr>
          <a:xfrm flipV="1">
            <a:off x="7092280" y="5772374"/>
            <a:ext cx="0" cy="38282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611560" y="2492896"/>
            <a:ext cx="741682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200" b="1" dirty="0" smtClean="0"/>
              <a:t>Ranking por cada Grupo de Empresas</a:t>
            </a:r>
            <a:endParaRPr lang="es-C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370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251520" y="332656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000" b="1" dirty="0" smtClean="0"/>
              <a:t>Ranking de Infracciones de Empresas </a:t>
            </a:r>
            <a:r>
              <a:rPr lang="es-CL" sz="2000" b="1" dirty="0" smtClean="0">
                <a:solidFill>
                  <a:srgbClr val="FF0000"/>
                </a:solidFill>
              </a:rPr>
              <a:t>Extra Grande</a:t>
            </a:r>
            <a:endParaRPr lang="es-CL" sz="1400" b="1" dirty="0" smtClean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003482"/>
              </p:ext>
            </p:extLst>
          </p:nvPr>
        </p:nvGraphicFramePr>
        <p:xfrm>
          <a:off x="541722" y="1340768"/>
          <a:ext cx="8062726" cy="1491615"/>
        </p:xfrm>
        <a:graphic>
          <a:graphicData uri="http://schemas.openxmlformats.org/drawingml/2006/table">
            <a:tbl>
              <a:tblPr/>
              <a:tblGrid>
                <a:gridCol w="1870038"/>
                <a:gridCol w="1296144"/>
                <a:gridCol w="936104"/>
                <a:gridCol w="1224136"/>
                <a:gridCol w="1008112"/>
                <a:gridCol w="720080"/>
                <a:gridCol w="1008112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Nombre empresa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de infracciones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N° Controles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N°</a:t>
                      </a:r>
                    </a:p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Infracciones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flota fiscalizada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Tamaño flota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Flota fiscalizada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5.985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671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1.344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 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7.218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885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897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4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26541" y="332656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2000" b="1" dirty="0"/>
              <a:t>Ranking de Infracciones </a:t>
            </a:r>
            <a:r>
              <a:rPr lang="es-CL" sz="2000" b="1" dirty="0" smtClean="0"/>
              <a:t>de Empresas </a:t>
            </a:r>
            <a:r>
              <a:rPr lang="es-CL" sz="2000" b="1" dirty="0" smtClean="0">
                <a:solidFill>
                  <a:srgbClr val="FF0000"/>
                </a:solidFill>
              </a:rPr>
              <a:t>Grandes</a:t>
            </a:r>
            <a:endParaRPr lang="es-CL" sz="1400" b="1" dirty="0" smtClean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360310"/>
              </p:ext>
            </p:extLst>
          </p:nvPr>
        </p:nvGraphicFramePr>
        <p:xfrm>
          <a:off x="616743" y="1268760"/>
          <a:ext cx="7556499" cy="4693920"/>
        </p:xfrm>
        <a:graphic>
          <a:graphicData uri="http://schemas.openxmlformats.org/drawingml/2006/table">
            <a:tbl>
              <a:tblPr/>
              <a:tblGrid>
                <a:gridCol w="2047015"/>
                <a:gridCol w="977489"/>
                <a:gridCol w="952100"/>
                <a:gridCol w="914016"/>
                <a:gridCol w="901321"/>
                <a:gridCol w="901321"/>
                <a:gridCol w="863237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Nombre empresa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de infracciones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Controles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Infracciones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flota fiscalizada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Tamaño flota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Flota fiscalizada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EME 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1.215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CRUZ DEL 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784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LINATAL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706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360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NILAHUE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957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CIKTUR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578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AHUMADA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706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66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ANDIMAR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999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CONDOR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2.058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LINEA AZUL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618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JET 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987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66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PALMIRA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764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LUNA EXPRESS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BUSES EXPRESO NORTE TAC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604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PULLMAN DEL 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1.369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362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135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44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GOB</Template>
  <TotalTime>8363</TotalTime>
  <Words>1921</Words>
  <Application>Microsoft Office PowerPoint</Application>
  <PresentationFormat>Presentación en pantalla (4:3)</PresentationFormat>
  <Paragraphs>856</Paragraphs>
  <Slides>13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GOB</vt:lpstr>
      <vt:lpstr>1_Office Theme</vt:lpstr>
      <vt:lpstr>Diseño personalizado</vt:lpstr>
      <vt:lpstr>2_Office Theme</vt:lpstr>
      <vt:lpstr>3_Office Theme</vt:lpstr>
      <vt:lpstr>Ranking Nº 6 de Infracciones de Servicios Interurbanos  (Segundo Semestre de 2014)</vt:lpstr>
      <vt:lpstr>Metodología utilizada elaboración Ranking N°6  </vt:lpstr>
      <vt:lpstr>Metodología utilizada elaboración Ranking N°6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Zuñiga Cereceda</dc:creator>
  <cp:lastModifiedBy>Claudia Torres rodriguez</cp:lastModifiedBy>
  <cp:revision>239</cp:revision>
  <cp:lastPrinted>2013-07-08T13:26:02Z</cp:lastPrinted>
  <dcterms:created xsi:type="dcterms:W3CDTF">2012-07-10T21:24:58Z</dcterms:created>
  <dcterms:modified xsi:type="dcterms:W3CDTF">2015-02-02T15:56:05Z</dcterms:modified>
</cp:coreProperties>
</file>